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2" r:id="rId4"/>
  </p:sldMasterIdLst>
  <p:notesMasterIdLst>
    <p:notesMasterId r:id="rId44"/>
  </p:notesMasterIdLst>
  <p:handoutMasterIdLst>
    <p:handoutMasterId r:id="rId45"/>
  </p:handoutMasterIdLst>
  <p:sldIdLst>
    <p:sldId id="315" r:id="rId5"/>
    <p:sldId id="1187" r:id="rId6"/>
    <p:sldId id="1336" r:id="rId7"/>
    <p:sldId id="1287" r:id="rId8"/>
    <p:sldId id="1369" r:id="rId9"/>
    <p:sldId id="1370" r:id="rId10"/>
    <p:sldId id="1342" r:id="rId11"/>
    <p:sldId id="1371" r:id="rId12"/>
    <p:sldId id="1372" r:id="rId13"/>
    <p:sldId id="1373" r:id="rId14"/>
    <p:sldId id="1374" r:id="rId15"/>
    <p:sldId id="1375" r:id="rId16"/>
    <p:sldId id="1339" r:id="rId17"/>
    <p:sldId id="1367" r:id="rId18"/>
    <p:sldId id="1376" r:id="rId19"/>
    <p:sldId id="1389" r:id="rId20"/>
    <p:sldId id="1232" r:id="rId21"/>
    <p:sldId id="1390" r:id="rId22"/>
    <p:sldId id="1249" r:id="rId23"/>
    <p:sldId id="1291" r:id="rId24"/>
    <p:sldId id="1350" r:id="rId25"/>
    <p:sldId id="1358" r:id="rId26"/>
    <p:sldId id="1233" r:id="rId27"/>
    <p:sldId id="1361" r:id="rId28"/>
    <p:sldId id="1359" r:id="rId29"/>
    <p:sldId id="1365" r:id="rId30"/>
    <p:sldId id="1391" r:id="rId31"/>
    <p:sldId id="1392" r:id="rId32"/>
    <p:sldId id="1368" r:id="rId33"/>
    <p:sldId id="1348" r:id="rId34"/>
    <p:sldId id="1327" r:id="rId35"/>
    <p:sldId id="317" r:id="rId36"/>
    <p:sldId id="1312" r:id="rId37"/>
    <p:sldId id="1230" r:id="rId38"/>
    <p:sldId id="1236" r:id="rId39"/>
    <p:sldId id="1240" r:id="rId40"/>
    <p:sldId id="1237" r:id="rId41"/>
    <p:sldId id="1366" r:id="rId42"/>
    <p:sldId id="1197" r:id="rId43"/>
  </p:sldIdLst>
  <p:sldSz cx="7620000" cy="5715000"/>
  <p:notesSz cx="6858000" cy="9144000"/>
  <p:embeddedFontLst>
    <p:embeddedFont>
      <p:font typeface="Calibri" panose="020F0502020204030204" pitchFamily="34" charset="0"/>
      <p:regular r:id="rId46"/>
      <p:bold r:id="rId47"/>
      <p:italic r:id="rId48"/>
      <p:boldItalic r:id="rId49"/>
    </p:embeddedFont>
    <p:embeddedFont>
      <p:font typeface="Futura Round" pitchFamily="2" charset="0"/>
      <p:regular r:id="rId50"/>
      <p:bold r:id="rId51"/>
      <p:italic r:id="rId52"/>
      <p:boldItalic r:id="rId53"/>
    </p:embeddedFont>
    <p:embeddedFont>
      <p:font typeface="Futura Round Bold" pitchFamily="2" charset="0"/>
      <p:bold r:id="rId54"/>
      <p:italic r:id="rId55"/>
      <p:boldItalic r:id="rId56"/>
    </p:embeddedFont>
    <p:embeddedFont>
      <p:font typeface="Open Sans" panose="020B0606030504020204" pitchFamily="34" charset="0"/>
      <p:regular r:id="rId57"/>
      <p:bold r:id="rId58"/>
      <p:italic r:id="rId59"/>
      <p:boldItalic r:id="rId6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4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thany Stoppard" initials="BS" lastIdx="38" clrIdx="0">
    <p:extLst>
      <p:ext uri="{19B8F6BF-5375-455C-9EA6-DF929625EA0E}">
        <p15:presenceInfo xmlns:p15="http://schemas.microsoft.com/office/powerpoint/2012/main" userId="S::bethany.stoppard@alps.education::c54f3e5f-9bdc-40d2-8327-c44efc60dd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3C4F"/>
    <a:srgbClr val="000099"/>
    <a:srgbClr val="71486E"/>
    <a:srgbClr val="7D7D7D"/>
    <a:srgbClr val="FC93C0"/>
    <a:srgbClr val="2D7685"/>
    <a:srgbClr val="335E65"/>
    <a:srgbClr val="95BAC3"/>
    <a:srgbClr val="E38DA6"/>
    <a:srgbClr val="E06D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71952C-F861-4DD2-8E7E-221AF2F91AF8}" v="78" dt="2019-08-07T13:26:16.956"/>
  </p1510:revLst>
</p1510:revInfo>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08" autoAdjust="0"/>
    <p:restoredTop sz="95238" autoAdjust="0"/>
  </p:normalViewPr>
  <p:slideViewPr>
    <p:cSldViewPr snapToGrid="0" snapToObjects="1">
      <p:cViewPr varScale="1">
        <p:scale>
          <a:sx n="146" d="100"/>
          <a:sy n="146" d="100"/>
        </p:scale>
        <p:origin x="2216" y="176"/>
      </p:cViewPr>
      <p:guideLst>
        <p:guide orient="horz" pos="1800"/>
        <p:guide pos="2400"/>
      </p:guideLst>
    </p:cSldViewPr>
  </p:slideViewPr>
  <p:notesTextViewPr>
    <p:cViewPr>
      <p:scale>
        <a:sx n="100" d="100"/>
        <a:sy n="100" d="100"/>
      </p:scale>
      <p:origin x="0" y="0"/>
    </p:cViewPr>
  </p:notesTextViewPr>
  <p:notesViewPr>
    <p:cSldViewPr snapToGrid="0" snapToObjects="1">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85DC35-45D1-5D45-A97C-A0DC8AF2A6BB}" type="datetime1">
              <a:rPr lang="en-GB" smtClean="0"/>
              <a:t>30/10/2019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3462762-AFCC-CE48-9299-FCA406CE96BF}" type="slidenum">
              <a:rPr lang="en-US" smtClean="0"/>
              <a:t>‹#›</a:t>
            </a:fld>
            <a:endParaRPr lang="en-US"/>
          </a:p>
        </p:txBody>
      </p:sp>
    </p:spTree>
    <p:extLst>
      <p:ext uri="{BB962C8B-B14F-4D97-AF65-F5344CB8AC3E}">
        <p14:creationId xmlns:p14="http://schemas.microsoft.com/office/powerpoint/2010/main" val="1779093697"/>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9-04-17T13:52:11.352"/>
    </inkml:context>
    <inkml:brush xml:id="br0">
      <inkml:brushProperty name="width" value="0.1" units="cm"/>
      <inkml:brushProperty name="height" value="0.1" units="cm"/>
      <inkml:brushProperty name="color" value="#FAAFC5"/>
    </inkml:brush>
    <inkml:brush xml:id="br1">
      <inkml:brushProperty name="width" value="0.025" units="cm"/>
      <inkml:brushProperty name="height" value="0.025" units="cm"/>
      <inkml:brushProperty name="color" value="#FAAFC5"/>
    </inkml:brush>
  </inkml:definitions>
  <inkml:trace contextRef="#ctx0" brushRef="#br0">1707 409 1840 0 0,'0'0'219'0'0,"0"0"246"0"0,0 0 110 0 0,0 0 22 0 0,0 0-14 0 0,0 0-73 0 0,0 0-28 0 0,0 0-9 0 0,0 0 7 0 0,0 0 34 0 0,3-5 8390 0 0,-2 3-9584 0 0,-3-17 850 0 0,2 19-373 0 0,0 0-608 0 0,0 0-243 0 0</inkml:trace>
  <inkml:trace contextRef="#ctx0" brushRef="#br1" timeOffset="23257.278">1696 418 3224 0 0,'5'5'1173'0'0,"-5"-5"-199"0"0,0 0 32 0 0,0 0-50 0 0,0 0-245 0 0,0 0-110 0 0,0 0-22 0 0,0 0-15 0 0,0 0-52 0 0,0 0-28 0 0,0 0-4 0 0,0 0-39 0 0,0 0-164 0 0,-6-19 1062 0 0,2 16-994 0 0,1-1 0 0 0,-1 1-1 0 0,0 0 1 0 0,0 0 0 0 0,0 1 0 0 0,0-1-1 0 0,-1 1 1 0 0,1 0 0 0 0,-1 0 0 0 0,1 0 0 0 0,-1 1-1 0 0,0 0 1 0 0,0 0 0 0 0,1 0 0 0 0,-5 0-345 0 0,-5 8 162 0 0,11-5-151 0 0,3-2-9 0 0,0 1 0 0 0,-1-1 0 0 0,1 1 0 0 0,0-1 0 0 0,0 1 0 0 0,0-1-1 0 0,0 1 1 0 0,-1 0 0 0 0,1-1 0 0 0,0 1 0 0 0,0-1 0 0 0,0 1 0 0 0,0-1 0 0 0,0 1 0 0 0,0-1 0 0 0,0 1-1 0 0,0 0 1 0 0,1-1 0 0 0,-1 1 0 0 0,0-1 0 0 0,0 1 0 0 0,0-1 0 0 0,1 1 0 0 0,-1-1 0 0 0,0 1 0 0 0,0-1 0 0 0,1 1-1 0 0,-1-1-1 0 0,3 6-31 0 0,1-2 0 0 0,-1 1-1 0 0,1 0 1 0 0,0-1 0 0 0,1 1 31 0 0,-1 0 12 0 0,7 4 1716 0 0,-17-15-1552 0 0,1 0-1 0 0,0-1 1 0 0,0 0 0 0 0,-3-5-176 0 0,2 4 1 0 0,5 5 6 0 0,0 2-1 0 0,0 0 1 0 0,0 0 0 0 0,0-1 0 0 0,0 1 0 0 0,0 0 0 0 0,0 0 0 0 0,0 0-1 0 0,0 0 1 0 0,0 1 0 0 0,-1-2-7 0 0,1 1 43 0 0,1 0-46 0 0,-1 0-64 0 0,1 1-10 0 0,1 1 21 0 0,0 2 47 0 0,1 0-1 0 0,-1-1 0 0 0,1 1 1 0 0,0 0-1 0 0,0 0 1 0 0,0-1-1 0 0,0 1 1 0 0,2 1 9 0 0,9 10 1 0 0,-9-10 132 0 0,-2-2 596 0 0,-6-4-551 0 0,-7-4-39 0 0,9 5-119 0 0,-1 0 0 0 0,0-1-1 0 0,1 0 1 0 0,-1 0-1 0 0,1 0 1 0 0,-1 0 0 0 0,1 0-1 0 0,-2-2-19 0 0,1 0-11 0 0,0 1-1 0 0,0 0 0 0 0,0 1 0 0 0,0-1 0 0 0,0 0 1 0 0,-3-1 11 0 0,6 4-71 0 0,0 0-17 0 0,2 1 89 0 0,0-1 0 0 0,0 1 0 0 0,1-1 0 0 0,-1 1 0 0 0,0 0 0 0 0,0 0 1 0 0,0 0-1 0 0,0 0 0 0 0,0 0 0 0 0,0 0 0 0 0,-1 0 0 0 0,1 1 0 0 0,0-1 0 0 0,0 1 0 0 0,-1-1 0 0 0,2 2-1 0 0,7 6-128 0 0,-7-6 554 0 0,-7-4-191 0 0,-13-7-33 0 0,9 3-37 0 0,-32-15 11 0 0,39 19-190 0 0,1 1-57 0 0,0 0-4 0 0,3 3 45 0 0,-1 0-1 0 0,1 0 1 0 0,0 0-1 0 0,0 0 0 0 0,0-1 1 0 0,2 1 30 0 0,0 1-17 0 0,-2-1 15 0 0,-2-2 4 0 0,0 0 0 0 0,1 0-1 0 0,-1 0 1 0 0,0 0 0 0 0,1-1-1 0 0,-1 1 1 0 0,0 0-1 0 0,1-1 1 0 0,-1 1 0 0 0,1-1-1 0 0,1 1-1 0 0,-3-1 75 0 0,0 0 0 0 0,0 0 11 0 0,0 0-11 0 0,-18-7 268 0 0,9 1-269 0 0,8 5-78 0 0,0 0 0 0 0,0 0 0 0 0,0 1 1 0 0,0-1-1 0 0,0 0 0 0 0,0 1 0 0 0,0-1 0 0 0,0 1 0 0 0,0-1 0 0 0,0 1 0 0 0,0-1 1 0 0,-1 1-1 0 0,1 0 4 0 0,0 0-54 0 0,2 0 1 0 0,-1 2 47 0 0,1-1 0 0 0,0 1 0 0 0,0-1 0 0 0,0 1 0 0 0,0-1 0 0 0,0 1 0 0 0,1-1 0 0 0,-1 0-1 0 0,0 0 1 0 0,1 0 0 0 0,-1 0 0 0 0,2 1 6 0 0,6 6-2 0 0,-6-7 440 0 0,-5-8-226 0 0,-4-2-106 0 0,5 8-99 0 0,1 0-1 0 0,-1 0 0 0 0,0 1 0 0 0,1-1 0 0 0,-1 0 1 0 0,1 1-1 0 0,-1-1 0 0 0,0 1 0 0 0,0-1 1 0 0,1 1-1 0 0,-1-1 0 0 0,0 1 0 0 0,0-1 0 0 0,0 1-6 0 0,-14-10 27 0 0,15 9-82 0 0,0 1-17 0 0,0 0-4 0 0,1 0 20 0 0,0 0 57 0 0,1 0 0 0 0,-1 0-1 0 0,1 1 1 0 0,-1-1 0 0 0,1 0 0 0 0,0 1 0 0 0,-1-1-1 0 0,1 1 1 0 0,-1-1 0 0 0,0 1 0 0 0,1 0 0 0 0,-1-1-1 0 0,1 1 1 0 0,-1 0 0 0 0,0 0 0 0 0,0 0 0 0 0,0 0-1 0 0,1 0 1 0 0,-1 0 0 0 0,0 0 0 0 0,0 1-1 0 0,0-1-72 0 0,-1-1 168 0 0,0 0 3 0 0,0 0-40 0 0,0 0-97 0 0,0 0 81 0 0,0 0 22 0 0,-3-2-35 0 0,1 1 0 0 0,-1 0 0 0 0,0 0 0 0 0,1 0 0 0 0,-1 0-1 0 0,0 0 1 0 0,0 0 0 0 0,0 1 0 0 0,-1-1-30 0 0,-3 0 11 0 0,-1 2-41 0 0,11 4-110 0 0,10 6-34 0 0,-10-10 174 0 0,6-1 11 0 0,-9 0 42 0 0,0 0 11 0 0,0 0 0 0 0,0 0 0 0 0,0 0 0 0 0,-17-7 104 0 0,9-2-79 0 0,8 8-91 0 0,-1 0 0 0 0,0 0 0 0 0,1-1 1 0 0,-1 1-1 0 0,0 0 0 0 0,0 0 0 0 0,0 0 0 0 0,0 0 0 0 0,0 0 1 0 0,-1 0-1 0 0,1 0 0 0 0,0 1 2 0 0,1-1-65 0 0,0 1-9 0 0,6 6 2 0 0,15 13 72 0 0,-19-16 0 0 0,-1-1 11 0 0,-1-2 42 0 0,0 0 11 0 0,0 0 0 0 0,-21-5 64 0 0,9 1-84 0 0,10 4-44 0 0,0-1 1 0 0,0 1 0 0 0,0-1-1 0 0,0 1 1 0 0,0-1 0 0 0,0 0-1 0 0,0 0 1 0 0,1 0 0 0 0,-1 0-1 0 0,0 0 1 0 0,0-1 0 0 0,1 1-1 0 0,-2-1 0 0 0,3 1-58 0 0,0 1-8 0 0,0 0 2 0 0,16 16-64 0 0,-4-6 140 0 0,-12-9 48 0 0,0-1 11 0 0,-2-1-55 0 0,0 1 0 0 0,0 0 0 0 0,-1-1 1 0 0,1 1-1 0 0,0-1 0 0 0,0 1 0 0 0,0-1 0 0 0,0 0-16 0 0,-13-7-10 0 0,15 8-44 0 0,0 0-10 0 0,28 2 78 0 0,-51-14 116 0 0,13 8-130 0 0,7 3-2 0 0,0 0 1 0 0,0-1-1 0 0,-1 1 1 0 0,1-1 0 0 0,0 0-1 0 0,1 0 1 0 0,-1 0-1 0 0,0 0 1 0 0,-1-3 1 0 0,4 5-65 0 0,0 0-9 0 0,2 2 14 0 0,5 2 48 0 0,-5-3 13 0 0,0 0 0 0 0,0 0 0 0 0,0 0 0 0 0,-1 0 0 0 0,1 1 1 0 0,0-1-1 0 0,-1 1 0 0 0,1-1 0 0 0,-1 1 0 0 0,1 0-1 0 0,-1-1 53 0 0,-3-2-39 0 0,0 1 0 0 0,1-1-1 0 0,-1 0 1 0 0,1 0 0 0 0,-1 1-1 0 0,1-1 1 0 0,-1 0-1 0 0,1-1 1 0 0,-1 1 0 0 0,1 0-1 0 0,0 0 1 0 0,0 0 0 0 0,-1-1-14 0 0,-7-6 68 0 0,-17-14-71 0 0,26 22-62 0 0,0 0-9 0 0,13 9 2 0 0,-12-7 75 0 0,10 6 58 0 0,-27-15 67 0 0,16 7-128 0 0,-1-1 10 0 0,0 1-1 0 0,0-1 0 0 0,1 0 0 0 0,-1 1 0 0 0,0-1 0 0 0,1 0 0 0 0,-1 1 0 0 0,1-1 0 0 0,-1 0 0 0 0,1 0 0 0 0,-1 1 0 0 0,1-1 0 0 0,0 0 0 0 0,-1 0 0 0 0,1 0-9 0 0,-1-1 0 0 0,-1 0 0 0 0,1 1 0 0 0,0 0-14 0 0,0 1-56 0 0,1 0 0 0 0,1 0-5 0 0,0 0 70 0 0,-1 1 1 0 0,1-1-1 0 0,0 0 0 0 0,-1 1 0 0 0,1-1 1 0 0,0 1-1 0 0,-1-1 0 0 0,1 1 1 0 0,0-1-1 0 0,-1 1 0 0 0,1-1 1 0 0,-1 1-1 0 0,1 0 0 0 0,-1 0 5 0 0,8 7-1 0 0,-7-6 12 0 0,-1-1 42 0 0,-16-17 139 0 0,-16-16-202 0 0,40 50-188 0 0,-5-14 198 0 0,-2-3 0 0 0,-1 0 0 0 0,1 0 0 0 0,0 0 0 0 0,-1 0 0 0 0,1 0 0 0 0,0-1 0 0 0,0 1 0 0 0,0 0 0 0 0,0 0 0 0 0,0-1 0 0 0,0 1 0 0 0,0-1 0 0 0,0 1 0 0 0,0-1 0 0 0,0 1 0 0 0,0-1 0 0 0,1 1 0 0 0,0-1 11 0 0,-1 0 42 0 0,-1 0 11 0 0,-3-1-52 0 0,1 0 0 0 0,-1 0-1 0 0,1 0 1 0 0,0 0-1 0 0,-1 0 1 0 0,1 0 0 0 0,0 0-1 0 0,0-1 1 0 0,0 0 0 0 0,0 1-1 0 0,-1-2-11 0 0,-4-5-36 0 0,6 7 25 0 0,0 0 0 0 0,0-1 0 0 0,0 1 1 0 0,0 0-1 0 0,0 0 0 0 0,0 0 0 0 0,0 0 1 0 0,0 0-1 0 0,0 0 0 0 0,-1 0 11 0 0,26 8-128 0 0,3 4 139 0 0,-26-11 44 0 0,-1 0 14 0 0,-1-1-50 0 0,0-1-1 0 0,0 1 1 0 0,1 0 0 0 0,-1 0 0 0 0,0 0-1 0 0,0 0 1 0 0,0 0 0 0 0,-1 0-1 0 0,1 0 1 0 0,0 0 0 0 0,0 0 0 0 0,-1 0-1 0 0,1 0 1 0 0,0 1 0 0 0,-1-1 0 0 0,1 1-19 0 0,-9-7 53 0 0,8 6-54 0 0,1 0 1 0 0,0-1-1 0 0,-1 1 0 0 0,1 0 0 0 0,-1 0 0 0 0,1 0 1 0 0,-1 0-1 0 0,0 0 0 0 0,1 0 0 0 0,-1 1 0 0 0,0-1 1 0 0,1 0-1 0 0,-1 1 0 0 0,0-1 0 0 0,-1 1 1 0 0,24 21-209 0 0,3-2 213 0 0,-24-19 68 0 0,0 0 9 0 0,0 0-1 0 0,-2 0-68 0 0,-1 0-1 0 0,0 0 0 0 0,0-1 1 0 0,1 0-1 0 0,-1 1 0 0 0,1-1 1 0 0,-1 0-1 0 0,0 0 0 0 0,1 0 0 0 0,-1-1 1 0 0,1 1-1 0 0,-2-2-11 0 0,-5-2 8 0 0,8 4-8 0 0,-1 0-1 0 0,1 0 1 0 0,-1 0-1 0 0,0 0 0 0 0,0-1 0 0 0,1 1 0 0 0,-1 0 0 0 0,1-1 1 0 0,-1 0-1 0 0,1 1 0 0 0,0-1 0 0 0,-1 0 0 0 0,1 0 1 0 0,0 0 0 0 0,0 0-43 0 0,0 0 19 0 0,1 1-41 0 0,0 1-9 0 0,3 1 62 0 0,0 0 0 0 0,-1 0 0 0 0,1 0 0 0 0,-1 0 0 0 0,1 0-1 0 0,-1 0 1 0 0,0 0 0 0 0,1 1 0 0 0,-1-1 0 0 0,0 1 0 0 0,0 0 0 0 0,2 1 12 0 0,14 10 1 0 0,-14-11 9 0 0,-2-2-5 0 0,-1 1 0 0 0,1-1 0 0 0,-1 1 0 0 0,1 0 0 0 0,-1 0 0 0 0,0-1-1 0 0,1 1 1 0 0,-1 0 0 0 0,0 0 0 0 0,0 0 0 0 0,1 1-5 0 0,1 1 0 0 0,-3-3 0 0 0,1 0 0 0 0,-1 0 0 0 0,1 0 0 0 0,-1 0 0 0 0,0 0 0 0 0,1 0 0 0 0,-1 0 0 0 0,0 0-1 0 0,1 0 1 0 0,-1 0 0 0 0,0 0 0 0 0,1-1 0 0 0,-1 1 0 0 0,0 0 0 0 0,0 0 0 0 0,1 0 0 0 0,-1 0 0 0 0,0-1 0 0 0,1 1-1 0 0,-1 0 1 0 0,0 0 0 0 0,0-1 0 0 0,1 1 0 0 0,-1 0 0 0 0,0 0 0 0 0,0-1 0 0 0,0 1 0 0 0,0 0 0 0 0,1-1 0 0 0,-1 1 0 0 0,3-7 13 0 0,-3 6-9 0 0,1 1 0 0 0,-1-1 0 0 0,0 1 0 0 0,0-1 0 0 0,0 0 0 0 0,0 1 0 0 0,0-1 0 0 0,0 1 0 0 0,0-1 0 0 0,0 1 0 0 0,0-1 0 0 0,0 1 0 0 0,0-1 0 0 0,0 1 0 0 0,0-1 1 0 0,0 1-1 0 0,0-1 0 0 0,-1 1 0 0 0,1-1 0 0 0,0 0-4 0 0,-3-13 26 0 0,3 13-80 0 0,2 3 44 0 0,0-1-1 0 0,-1 1 0 0 0,1 0 1 0 0,-1 0-1 0 0,0-1 0 0 0,1 1 1 0 0,-1 0-1 0 0,0 0 0 0 0,0 0 1 0 0,0 0-1 0 0,-1 0 0 0 0,1 2 11 0 0,6 4-37 0 0,4 2 10 0 0,-10-7 27 0 0,0-1 12 0 0,-1-2 22 0 0,0 0-66 0 0,0 0 86 0 0,0 0 14 0 0,0 0-14 0 0,-13-20 20 0 0,8 9-87 0 0,5 10-52 0 0,0 1 3 0 0,3 1 38 0 0,0 0 17 0 0,0 0 0 0 0,0 0-1 0 0,0 0 1 0 0,0 0 0 0 0,-1 1 0 0 0,1 0-1 0 0,0-1 1 0 0,1 3 7 0 0,-2-3-2 0 0,0 1 2 0 0,0 0 11 0 0,-2-2 44 0 0,-14-20 79 0 0,5 9-134 0 0,8 9 0 0 0,-2 1-12 0 0,3 1-48 0 0,7 20-76 0 0,-5-17 136 0 0,-2-2 0 0 0,0 0 0 0 0,1-1 0 0 0,-1 1 0 0 0,1 0 0 0 0,-1-1 0 0 0,1 1 0 0 0,0 0 0 0 0,-1-1 0 0 0,1 1 0 0 0,0-1 0 0 0,-1 1 0 0 0,1 0 0 0 0,0-1 0 0 0,-1 0 0 0 0,1 1 0 0 0,0-1 0 0 0,0 1 0 0 0,0-1 0 0 0,0 0 0 0 0,2 1 11 0 0,-2-1 44 0 0,-3-2-36 0 0,0-1 1 0 0,1 1 0 0 0,-1 0 0 0 0,0 0 0 0 0,0 0 0 0 0,-1 0 0 0 0,1 0 0 0 0,0 0-1 0 0,-1 0 1 0 0,0 0-20 0 0,-6-4 3 0 0,8 5-4 0 0,0 0 0 0 0,0 0 0 0 0,0 0-1 0 0,-1 1 1 0 0,1-1 0 0 0,0 0 0 0 0,-1 0 0 0 0,1 1-1 0 0,0-1 1 0 0,-1 1 0 0 0,1-1 0 0 0,-1 1 0 0 0,1 0 0 0 0,-1 0-1 0 0,1-1 1 0 0,-1 1 1 0 0,1 0-74 0 0,2 1 15 0 0,-1-1 54 0 0,0 1 0 0 0,0 0 0 0 0,0-1-1 0 0,1 1 1 0 0,-1-1 0 0 0,0 1 0 0 0,1 0 0 0 0,-1-1 0 0 0,0 1 0 0 0,1-1 0 0 0,-1 1 0 0 0,1-1-1 0 0,-1 1 1 0 0,1-1 0 0 0,-1 0 0 0 0,1 1 0 0 0,-1-1 0 0 0,1 0 0 0 0,0 1 0 0 0,-1-1 0 0 0,1 0-1 0 0,-1 0 1 0 0,1 1 0 0 0,0-1 5 0 0,20 8-29 0 0,-20-8 31 0 0,-1 0-1 0 0,0 0 1 0 0,0 0-1 0 0,0 0 1 0 0,0 0 0 0 0,0 0-1 0 0,0 0 1 0 0,0 0-1 0 0,0 0 1 0 0,1 0 0 0 0,-1 0-1 0 0,0 0 1 0 0,0 0-1 0 0,0 0 1 0 0,0 0 0 0 0,0 0-1 0 0,0 0 1 0 0,0 0-1 0 0,0 0 1 0 0,0 0 0 0 0,1 0-1 0 0,-1 0 1 0 0,0 0-1 0 0,0-1 1 0 0,0 1 0 0 0,0 0-1 0 0,0 0 1 0 0,0 0-1 0 0,0 0 1 0 0,0 0 0 0 0,0 0-1 0 0,0 0 1 0 0,0 0-1 0 0,0-1 1 0 0,0 1 0 0 0,0 0-1 0 0,0 0 1 0 0,0 0-1 0 0,0 0 1 0 0,0 0 0 0 0,0 0-1 0 0,0 0 1 0 0,0 0-1 0 0,0-1 1 0 0,0 1 0 0 0,0 0-1 0 0,0 0 1 0 0,0 0-1 0 0,0 0 1 0 0,0 0 0 0 0,0 0-1 0 0,0 0 1 0 0,0 0-1 0 0,0-1-1 0 0,-2-7 51 0 0,2 6-17 0 0,-1 1-28 0 0,0-1 0 0 0,0 1 0 0 0,-1-1 0 0 0,1 1 0 0 0,0 0 0 0 0,-1-1 0 0 0,1 1 0 0 0,-1 0 0 0 0,1 0 1 0 0,-1 0-1 0 0,1 0 0 0 0,-1 0 0 0 0,0 1 0 0 0,0-1 0 0 0,1 0 0 0 0,-1 1 0 0 0,0-1 0 0 0,0 1 0 0 0,0 0 0 0 0,0-1 1 0 0,1 1-7 0 0,0 0-54 0 0,1 0-10 0 0,0 0 11 0 0,0-1 42 0 0,-1-1 4 0 0,2-1-28 0 0,8-2 13 0 0,-6 4 34 0 0,-3 1 36 0 0,0-1-48 0 0,0 1 0 0 0,0 0 0 0 0,0 0 0 0 0,0-1 1 0 0,-1 1-1 0 0,1 0 0 0 0,0 0 0 0 0,0 0 0 0 0,0-1 0 0 0,0 1 0 0 0,-1 0 0 0 0,1 0 0 0 0,0-1 0 0 0,0 1 0 0 0,0 0 0 0 0,-1 0 0 0 0,1 0 0 0 0,0 0 0 0 0,0 0 0 0 0,-1-1 1 0 0,1 1-1 0 0,0 0 0 0 0,0 0 0 0 0,-1 0 0 0 0,1 0 0 0 0,0 0 0 0 0,0 0 0 0 0,-1 0 0 0 0,1 0 0 0 0,0 0 0 0 0,0 0 0 0 0,-1 0 0 0 0,1 0 0 0 0,0 0 0 0 0,-1 0 0 0 0,1 0 1 0 0,0 0-1 0 0,0 0 0 0 0,-1 0 0 0 0,1 0 0 0 0,0 1 0 0 0,0-1 0 0 0,-1 0 0 0 0,1 0 0 0 0,0 0 0 0 0,0 0 0 0 0,0 0 0 0 0,-1 1 0 0 0,1-1 0 0 0,0 0 0 0 0,0 0 0 0 0,0 0 1 0 0,-1 1-1 0 0,1-1 0 0 0,0 0 0 0 0,0 0 0 0 0,0 1 0 0 0,0-1 0 0 0,0 0 0 0 0,0 0 0 0 0,0 1 0 0 0,0-1 0 0 0,0 0 0 0 0,0 1 0 0 0,-1-1 0 0 0,1 0 3 0 0,0 1 1 0 0,0-1-1 0 0,0 1 0 0 0,0-1 0 0 0,0 0 0 0 0,0 1 0 0 0,0-1 1 0 0,-1 1-1 0 0,1-1 0 0 0,0 0 0 0 0,0 1 0 0 0,-1-1 0 0 0,1 0 0 0 0,0 1 1 0 0,-1-1-1 0 0,1 0 0 0 0,0 1 0 0 0,-1-1 0 0 0,1 0 0 0 0,0 0 1 0 0,-1 0-1 0 0,1 1 0 0 0,0-1 0 0 0,-1 0 0 0 0,1 0 0 0 0,-1 0 1 0 0,1 0-1 0 0,0 0 0 0 0,-1 1-3 0 0,-14 1 61 0 0,12-2-62 0 0,2 0-6 0 0,-1 1-5 0 0,-1 0-1 0 0,1-1 0 0 0,-1 1 1 0 0,1 0-1 0 0,0 0 0 0 0,0 0 1 0 0,-1 1-1 0 0,1-1 1 0 0,0 0-1 0 0,-1 2 13 0 0,2-3 53 0 0,1 0 1 0 0,-2 0-44 0 0,-1-2-10 0 0,0 1 0 0 0,2-1 0 0 0,-5-3 0 0 0,-2 1 0 0 0,6 3 0 0 0,-1 0 0 0 0,-6-7-72 0 0,6 7 72 0 0,2 2 0 0 0,-1 0 0 0 0,1 0-10 0 0,0 1-33 0 0,0 0 32 0 0,0-1 17 0 0,1 0-5 0 0,0-1 1 0 0,0 0 0 0 0,0 1 0 0 0,0-1-1 0 0,0 0 1 0 0,0 0 0 0 0,0 1 0 0 0,0-1-1 0 0,0 0 1 0 0,0 0 0 0 0,0 1 0 0 0,0-1-1 0 0,-1 0 1 0 0,1 0 0 0 0,0 0-1 0 0,0 1 1 0 0,0-1 0 0 0,-1 0 0 0 0,1 0-1 0 0,0 0 1 0 0,0 1 0 0 0,0-1 0 0 0,-1 0-1 0 0,1 0 1 0 0,0 0 0 0 0,0 0-1 0 0,-1 0 1 0 0,1 0 0 0 0,0 0 0 0 0,0 1-1 0 0,-1-1 1 0 0,1 0 0 0 0,0 0 0 0 0,0 0-1 0 0,-1 0 1 0 0,1 0 0 0 0,0 0-1 0 0,-1 0 1 0 0,1 0 0 0 0,0 0-2 0 0,-1 0 43 0 0,0 0-33 0 0,-2 0-10 0 0,2 0 0 0 0,-2-1 0 0 0,2 1-5 0 0,-2-1-30 0 0,3-8 11 0 0,4 0 35 0 0,-4 8 32 0 0,-1-1-43 0 0,1 2-43 0 0,1-1 32 0 0,1-1 11 0 0,-1 1 4 0 0,0 0-1 0 0,0 1 0 0 0,0-1 1 0 0,0 1-1 0 0,0-1 0 0 0,-1 0 1 0 0,1 0-1 0 0,0 0 0 0 0,0 1 1 0 0,-1-1-1 0 0,1 0 0 0 0,0 0 1 0 0,-1 0-1 0 0,1 0 0 0 0,-1 0 1 0 0,1 0-4 0 0,-1-1 21 0 0,0 2 22 0 0,0-3-33 0 0,-1 1-10 0 0,-1 1 0 0 0,1-1 0 0 0,-9-10-19 0 0,10 12 18 0 0,0-1-1 0 0,0 1 1 0 0,0 0-1 0 0,-1 0 1 0 0,1 0 0 0 0,0 0-1 0 0,0 0 1 0 0,0 0-1 0 0,-1 0 1 0 0,1 0 0 0 0,0 0-1 0 0,0 0 1 0 0,0 0-1 0 0,-1 0 1 0 0,1 0 0 0 0,0 0-1 0 0,0 0 1 0 0,0 0-1 0 0,-1 0 1 0 0,1 0 0 0 0,0 0-1 0 0,0 0 1 0 0,0 0-1 0 0,-1 0 1 0 0,1 0 0 0 0,0 0-1 0 0,0 0 1 0 0,0 0-1 0 0,0 0 1 0 0,-1 1 0 0 0,1-1 1 0 0,-4 10-73 0 0,4-10 72 0 0,-1 0 1 0 0,2 4 0 0 0,3 6 0 0 0,-4-10 0 0 0,0 1 0 0 0,0 0 0 0 0,0-1 0 0 0,1 1 0 0 0,-2 0 0 0 0,1-1 0 0 0,0 1 0 0 0,0 0 0 0 0,0-1 0 0 0,0 1 0 0 0,0 0 0 0 0,0-1 0 0 0,-1 1 0 0 0,1 0 0 0 0,0-1 0 0 0,-1 1 0 0 0,1 0 0 0 0,0-1 0 0 0,-1 1 0 0 0,1-1 0 0 0,-1 1 0 0 0,1-1 0 0 0,-1 1 0 0 0,1-1 0 0 0,-1 1 0 0 0,1-1 0 0 0,-1 0 0 0 0,1 1 0 0 0,-1-1 0 0 0,0 0 0 0 0,0 1 0 0 0,-1 0 0 0 0,2 0 2 0 0,-1-1 1 0 0,0 1 0 0 0,1-1 0 0 0,-1 0 0 0 0,0 1 0 0 0,0-1 0 0 0,0 0 0 0 0,1 0 0 0 0,-1 1 0 0 0,0-1 0 0 0,0 0 0 0 0,0 0 0 0 0,0 0 0 0 0,1 0 0 0 0,-1 0 0 0 0,0 0 0 0 0,0 0-1 0 0,0 0 1 0 0,0 0 0 0 0,0-1 0 0 0,1 1 0 0 0,-1 0-3 0 0,0 0 0 0 0,0-2 0 0 0,0-12 0 0 0,1 13 0 0 0,0 0-1 0 0,0 1 0 0 0,-1 0-1 0 0,1 0 1 0 0,0 0 0 0 0,0 0 0 0 0,-1 0-1 0 0,1 0 1 0 0,0 0 0 0 0,-1 0-1 0 0,1 0 1 0 0,0 0 0 0 0,-1 0 0 0 0,1 0-1 0 0,0 0 1 0 0,-1 1 0 0 0,1-1-1 0 0,0 0 1 0 0,0 0 0 0 0,-1 0 0 0 0,1 0-1 0 0,0 0 1 0 0,0 1 0 0 0,-1-1-1 0 0,1 0 1 0 0,0 0 0 0 0,0 0 0 0 0,-1 1-1 0 0,1-1 2 0 0,-3 4-36 0 0,2-3 36 0 0,-4 4 0 0 0,4-3 0 0 0,0-3 0 0 0,0 0 0 0 0,0-1 0 0 0,1 2 0 0 0,0 0 1 0 0,-1-1-1 0 0,1 1 0 0 0,0 0 0 0 0,-1 0 1 0 0,1 0-1 0 0,0 0 0 0 0,0 0 0 0 0,-1 0 1 0 0,1 0-1 0 0,0 0 0 0 0,-1 0 0 0 0,1 0 1 0 0,0 0-1 0 0,-1 0 0 0 0,1 0 0 0 0,0 0 1 0 0,-1 0-1 0 0,1 0 0 0 0,0 0 0 0 0,-1 0 1 0 0,1 0-1 0 0,0 0 0 0 0,0 0 0 0 0,-1 1 1 0 0,1-1-1 0 0,0 0 0 0 0,-1 0 0 0 0,1 0 1 0 0,0 1-1 0 0,0-1 0 0 0,-1 0 0 0 0,1 0 1 0 0,0 0-1 0 0,0 1 0 0 0,0-1 0 0 0,0 0 1 0 0,-1 1-1 0 0,1-1 0 0 0,0 0 0 0 0,0 0 1 0 0,0 1-1 0 0,0-1 0 0 0,-1 1 55 0 0,1-1-13 0 0,0 0-104 0 0,0 0 14 0 0,0-1 80 0 0,-2-1-22 0 0,0 1-10 0 0,-1-1 17 0 0,2 2-14 0 0,0-1 0 0 0,1 1 0 0 0,-1-1 0 0 0,1 1-1 0 0,-1-1 1 0 0,1 1 0 0 0,-1-1 0 0 0,1 1 0 0 0,-1-1 0 0 0,1 1 0 0 0,-1-1 0 0 0,1 0 0 0 0,0 1 0 0 0,-1-1 0 0 0,1 0-1 0 0,0 1 1 0 0,0-1 0 0 0,-1 0 0 0 0,1 0-3 0 0,-1 0 0 0 0,-2-1 0 0 0,1 1 0 0 0,-1-1 0 0 0,1 2 0 0 0,0-2 0 0 0,-2 1 0 0 0,1 1 0 0 0,0 0 0 0 0,0 0 0 0 0,1 0 0 0 0,-1 0 0 0 0,0 0 0 0 0,0 0 0 0 0,0 0 0 0 0,1 0 0 0 0,-1 0 0 0 0,-11-2 0 0 0,11 0 0 0 0,2 2 0 0 0,1 0 0 0 0,-1-1 0 0 0,1 1 0 0 0,-1 0 0 0 0,0 0 0 0 0,1 0 0 0 0,-1-1 0 0 0,1 1 0 0 0,-1 0 0 0 0,0 0 0 0 0,1 0 0 0 0,-1 0 0 0 0,0 0 0 0 0,1 0 0 0 0,-1 0 0 0 0,0 0 0 0 0,1 0 0 0 0,-1 0 0 0 0,0 1 0 0 0,-1 0 0 0 0,0 0 0 0 0,0 0 0 0 0,0 0 0 0 0,0 1 0 0 0,0-2 0 0 0,-1 1 0 0 0,1 0 0 0 0,-2 0 0 0 0,0 0 0 0 0,3 0 0 0 0,-1 0 0 0 0,1-1 0 0 0,-1 0 0 0 0,0-1 0 0 0,1-1 11 0 0,-1 1 46 0 0,2 2-57 0 0,0-1 0 0 0,0 0 0 0 0,-1 0 0 0 0,1 0-1 0 0,0 0 1 0 0,0 0 0 0 0,0 0 0 0 0,0 0 0 0 0,-1 0 0 0 0,1 0 0 0 0,0 0 0 0 0,0 0 0 0 0,0 0 0 0 0,0 0-1 0 0,0 0 1 0 0,-1 0 0 0 0,1 0 0 0 0,0 0 0 0 0,0 0 0 0 0,0-1 0 0 0,0 1 0 0 0,0 0 0 0 0,-1 0 0 0 0,1 0-1 0 0,0 0 1 0 0,0 0 0 0 0,0 0 0 0 0,0 0 0 0 0,0 0 0 0 0,0 0 0 0 0,-1-1 0 0 0,1 1 0 0 0,0 0 0 0 0,0 0-1 0 0,0 0 1 0 0,0 0 0 0 0,0 0 0 0 0,0-1 0 0 0,14-8-488 0 0,-9 6 240 0 0</inkml:trace>
  <inkml:trace contextRef="#ctx0" brushRef="#br1" timeOffset="28272.063">1091 144 2304 0 0,'0'0'348'0'0,"0"0"620"0"0,0 0 267 0 0,0 0 55 0 0,-4-1 3794 0 0,-14-1-1151 0 0,7 1-1794 0 0,-7-1 306 0 0,18 2-2422 0 0,0 0-1 0 0,1-1 1 0 0,-1 1 0 0 0,0 0 0 0 0,0 0-1 0 0,0 0 1 0 0,0-1 0 0 0,0 1-1 0 0,0 0 1 0 0,0 0 0 0 0,0-1-1 0 0,0 1 1 0 0,0 0 0 0 0,0 0-1 0 0,0-1 1 0 0,0 1 0 0 0,0 0 0 0 0,0 0-1 0 0,0-1 1 0 0,0 1 0 0 0,0 0-1 0 0,0 0 1 0 0,0 0 0 0 0,0-1-1 0 0,0 1 1 0 0,-1 0 0 0 0,1 0-1 0 0,0 0 1 0 0,0-1 0 0 0,0 1-1 0 0,0 0 1 0 0,0 0 0 0 0,-1 0 0 0 0,1 0-1 0 0,0-1 1 0 0,0 1 0 0 0,0 0-23 0 0,-1-1 30 0 0,1 1-1 0 0,-1-1 1 0 0,1 0 0 0 0,-1 1 0 0 0,0-1 0 0 0,1 0 0 0 0,-1 1 0 0 0,0-1 0 0 0,0 1 0 0 0,1-1-1 0 0,-1 1 1 0 0,0 0 0 0 0,0-1 0 0 0,1 1 0 0 0,-2-1-30 0 0,2 1 3 0 0,-1 0-1 0 0,1 0 1 0 0,0 0-1 0 0,-1 0 0 0 0,1 0 1 0 0,0 0-1 0 0,-1 0 1 0 0,1 0-1 0 0,0 0 1 0 0,-1 0-1 0 0,1 0 1 0 0,0 0-1 0 0,-1 0 1 0 0,1 0-1 0 0,0 0 1 0 0,-1 0-1 0 0,1 0 1 0 0,0 0-1 0 0,-1 0 1 0 0,1 1-1 0 0,0-1 1 0 0,-1 0-1 0 0,1 0 1 0 0,0 0-1 0 0,0 1 1 0 0,-1-1-1 0 0,1 0 1 0 0,0 0-1 0 0,0 1 1 0 0,-1-1-1 0 0,1 0 1 0 0,0 1-3 0 0,0-1-1 0 0,0 1 1 0 0,-1 0 0 0 0,1 0-1 0 0,0-1 1 0 0,0 1-1 0 0,0 0 1 0 0,1 0-1 0 0,-1-1 1 0 0,0 1 0 0 0,0 0-1 0 0,0 0 1 0 0,0-1-1 0 0,1 1 1 0 0,-1 0-1 0 0,0 0 1 0 0,1 1-8 0 0,0 0-1 0 0,0-1 0 0 0,0 1 0 0 0,0 0 0 0 0,1-1 1 0 0,-1 1-1 0 0,0-1 0 0 0,1 1 0 0 0,-1-1 0 0 0,0 0 1 0 0,1 1-1 0 0,0-1 0 0 0,-1 0 0 0 0,1 0 0 0 0,1 0 9 0 0,-2 0 1 0 0,1-1 0 0 0,0 1-1 0 0,0-1 1 0 0,0 1 0 0 0,0 0-1 0 0,0 0 1 0 0,0 0 0 0 0,0 0-1 0 0,0 0 1 0 0,0 0-1 0 0,-1 1 1 0 0,1-1 0 0 0,0 0-1 0 0,-1 1 1 0 0,1-1-1 0 0,-1 1 1 0 0,2 2-1 0 0,-3-4 55 0 0,0 0 17 0 0,0 0 6 0 0,0 0 2 0 0,0 0 0 0 0,0 0 0 0 0,0 0 0 0 0,-2-1-54 0 0,0 0-1 0 0,1 0 0 0 0,-1 0 1 0 0,1 0-1 0 0,-1 0 1 0 0,1-1-1 0 0,-1 1 0 0 0,1 0 1 0 0,0-1-1 0 0,0 1 0 0 0,-1-2-25 0 0,-6-5 17 0 0,6 6 7 0 0,1 1-21 0 0,0 0-1 0 0,-1 0 0 0 0,1 0 1 0 0,0 0-1 0 0,0 0 0 0 0,0-1 1 0 0,0 1-1 0 0,0 0 0 0 0,0-1 1 0 0,0 1-1 0 0,0-1 0 0 0,1 0-2 0 0,-1 1-60 0 0,1 1 56 0 0,0 0 0 0 0,0 0 0 0 0,1-1 0 0 0,-1 1 0 0 0,0 0 1 0 0,0 0-1 0 0,0 0 0 0 0,0 0 0 0 0,0-1 0 0 0,0 1 0 0 0,1 0 0 0 0,-1 0 0 0 0,0 0 0 0 0,0 0 0 0 0,0 0 0 0 0,0 0 0 0 0,0-1 0 0 0,1 1 0 0 0,-1 0 0 0 0,0 0 0 0 0,0 0 0 0 0,0 0 0 0 0,1 0 0 0 0,-1 0 0 0 0,0 0 0 0 0,0 0 0 0 0,0 0 0 0 0,1 0 0 0 0,-1 0 0 0 0,0 0 0 0 0,0 0 0 0 0,0 0 0 0 0,1 0 0 0 0,-1 0 0 0 0,0 0 0 0 0,0 0 0 0 0,0 0 1 0 0,1 0-1 0 0,-1 0 0 0 0,0 0 0 0 0,0 1 0 0 0,0-1 0 0 0,0 0 0 0 0,1 0 0 0 0,-1 0 0 0 0,0 0 0 0 0,0 0 0 0 0,0 1 0 0 0,0-1 4 0 0,12 6-64 0 0,-10-5 58 0 0,10 17 6 0 0,-10-16 0 0 0,1-1 14 0 0,-3-1 52 0 0,0 0 12 0 0,0 0-10 0 0,0 0 4 0 0,-4-3-28 0 0,0-1 1 0 0,0 1 0 0 0,-1 0 0 0 0,1 1-1 0 0,-2-1-44 0 0,-8-5 63 0 0,13 6-76 0 0,0 1-52 0 0,1 1-10 0 0,0 0-4 0 0,12 5-4 0 0,2 2 86 0 0,-12-5-3 0 0,2-1 0 0 0,2 4 12 0 0,-6-4 48 0 0,0-1 12 0 0,-24-10 64 0 0,-4 1-148 0 0,27 9-46 0 0,1 0 14 0 0,0 0 88 0 0,0 0 30 0 0,0 0 18 0 0,0 0-1 0 0,0 0-22 0 0,0 0-5 0 0,0 0 0 0 0,0 0 6 0 0,0-1-29 0 0,0 0 0 0 0,0 0 0 0 0,-1 0 1 0 0,1 0-1 0 0,-1 0 0 0 0,1 0 0 0 0,-1 0 1 0 0,1 1-1 0 0,-1-1 0 0 0,1 0 0 0 0,-1 0 1 0 0,0 0-1 0 0,1 1 0 0 0,-1-1 0 0 0,0 0-41 0 0,0 1-54 0 0,1 0-20 0 0,0 0 4 0 0,1 0 26 0 0,2 4 20 0 0,19 9-38 0 0,-20-12 73 0 0,-1 1 44 0 0,0-1 14 0 0,-1-1-2 0 0,0 0 3 0 0,0 0 2 0 0,0 0-1 0 0,-1 0-16 0 0,0 1-34 0 0,0-1 32 0 0,1 0 27 0 0,0 1 139 0 0,-9 1 121 0 0,7-2-323 0 0,0 0 1 0 0,1-1-1 0 0,-1 1 1 0 0,1-1-1 0 0,-1 0 1 0 0,1 1-1 0 0,-1-1 1 0 0,1 0-1 0 0,0 0 1 0 0,-1 0 0 0 0,1 0-1 0 0,0 0 1 0 0,0 0-1 0 0,0 0 1 0 0,-1-1-18 0 0,2 2 2 0 0,0 0 0 0 0,0 0 0 0 0,0 0-1 0 0,0 0 1 0 0,0 0 0 0 0,0 0 0 0 0,0 0 0 0 0,0 0 0 0 0,0 0 0 0 0,0 0 0 0 0,0 0 0 0 0,0 0 0 0 0,0 0 0 0 0,0-1 0 0 0,0 1 0 0 0,0 0 0 0 0,0 0 0 0 0,0 0 0 0 0,0 0 0 0 0,0 0 0 0 0,0 0 0 0 0,-1 0 0 0 0,2 0 0 0 0,-1 0 0 0 0,0 0 0 0 0,0 0 0 0 0,0 0 0 0 0,0-1 0 0 0,0 1 0 0 0,0 0 0 0 0,0 0 0 0 0,0 0 0 0 0,0 0 0 0 0,0 0 0 0 0,0 0-1 0 0,0 0 1 0 0,0 0 0 0 0,0 0 0 0 0,0 0 0 0 0,0 0 0 0 0,0 0 0 0 0,0 0 0 0 0,0 0 0 0 0,0-1 0 0 0,0 1 0 0 0,0 0 0 0 0,0 0 0 0 0,0 0 0 0 0,1 0 0 0 0,-1 0 0 0 0,0 0 0 0 0,0 0 0 0 0,0 0 0 0 0,0 0 0 0 0,0 0 0 0 0,0 0 0 0 0,0 0 0 0 0,0 0 0 0 0,0 0 0 0 0,0 0 0 0 0,0 0 0 0 0,1 0-2 0 0,9 4 32 0 0,-10-4-32 0 0,0 0 0 0 0,0-1 0 0 0,0 1 0 0 0,0 0 0 0 0,0 0 0 0 0,0 0 0 0 0,1 0 0 0 0,-1 0-1 0 0,0 0 1 0 0,0 0 0 0 0,0 0 0 0 0,0 0 0 0 0,0 0 0 0 0,0 1 0 0 0,0-1 0 0 0,0 0 0 0 0,0 0 0 0 0,0 0 0 0 0,0 0-1 0 0,1 0 1 0 0,-1 0 0 0 0,0 0 0 0 0,0 0 0 0 0,0 0 0 0 0,0 0 0 0 0,0 0 0 0 0,0 0 0 0 0,0 0 0 0 0,0 0 0 0 0,0 0-1 0 0,0 0 1 0 0,0 0 0 0 0,0 1 0 0 0,0-1 0 0 0,0 0 0 0 0,0 0 0 0 0,0 0 0 0 0,0 0 0 0 0,0 0 0 0 0,0 0 0 0 0,1 0-1 0 0,-1 0 1 0 0,0 0 0 0 0,0 0 0 0 0,0 1 0 0 0,0-1 0 0 0,-1 0 0 0 0,1 0 0 0 0,0 0 0 0 0,0 0 0 0 0,0 0-1 0 0,0 0 1 0 0,0 0 0 0 0,0 0 0 0 0,0 0 0 0 0,0 0 0 0 0,0 0 0 0 0,0 1 0 0 0,0-1 0 0 0,0 0 0 0 0,0 0 0 0 0,0 0-1 0 0,0 0 1 0 0,0 0 0 0 0,0 0 0 0 0,-1 3 3 0 0,11 5 182 0 0,-10-8-217 0 0,0 0 53 0 0,0 0-42 0 0,0 0 53 0 0,2 3-22 0 0,1 0-10 0 0,-2-1 0 0 0,1 2 0 0 0,-1-1 0 0 0,2 0 0 0 0,-1 0 0 0 0,1 0 0 0 0,-2-1 0 0 0,0 0 0 0 0,2-1 4 0 0,-1 0 22 0 0,14-5 8 0 0,-15 3-34 0 0,16 0 0 0 0,-14 1 0 0 0,0 0 0 0 0,-1 1 0 0 0,1-1 0 0 0,-1 0 0 0 0,1 0 0 0 0,-1 0 0 0 0,1-1 0 0 0,-1 1 0 0 0,1 0 0 0 0,0-1 0 0 0,10-1 0 0 0,-11 1 11 0 0,-1 1 42 0 0,-1 0 11 0 0,0 0-21 0 0,0 1-86 0 0,0 1-10 0 0,0 1 42 0 0,1-1 22 0 0,-1-2 42 0 0,-15 15 75 0 0,13-12-128 0 0,2-3 0 0 0,-1 1 0 0 0,1-1 0 0 0,0 0 0 0 0,-1 0 0 0 0,1 1 0 0 0,-1-1 0 0 0,1 0 0 0 0,0 0 0 0 0,-1 0 0 0 0,1 0 0 0 0,-1 1 0 0 0,1-1 0 0 0,0 0 0 0 0,-1 0 0 0 0,1 0 0 0 0,-1 0 0 0 0,1 0 0 0 0,0 0 0 0 0,-1 0 0 0 0,1 0 0 0 0,-1 0 0 0 0,1 0 0 0 0,-2-1-10 0 0,2 0-33 0 0,-1-1 32 0 0,2 0 11 0 0,-1-1 0 0 0,1 0 0 0 0,7-9 0 0 0,-7 10 0 0 0,-1-1 0 0 0,0 1 11 0 0,0 2 42 0 0,0 0-10 0 0,0 0-86 0 0,0 0 1 0 0,0 0 63 0 0,0 0-69 0 0,0 0-277 0 0,0 0-991 0 0,0 0-422 0 0</inkml:trace>
  <inkml:trace contextRef="#ctx0" brushRef="#br1" timeOffset="36600.843">1066 63 4144 0 0,'0'0'191'0'0,"0"0"151"0"0,0 0 534 0 0,-14-3 4785 0 0,3-4-4481 0 0,10 6-1045 0 0,0 0 0 0 0,0 1 0 0 0,1-1 0 0 0,-1 0 0 0 0,0 1 0 0 0,0-1-1 0 0,0 1 1 0 0,0-1 0 0 0,0 1 0 0 0,0-1 0 0 0,0 1 0 0 0,0 0 0 0 0,-1 0 0 0 0,1-1 0 0 0,0 1 0 0 0,0 0 0 0 0,0 0-135 0 0,-7 0 553 0 0,-1 0 1 0 0,1 1 0 0 0,0 0 0 0 0,-1 0 0 0 0,-1 1-554 0 0,-17 9 997 0 0,24-9-832 0 0,-1 0 1 0 0,0 0-1 0 0,0-1 1 0 0,0 1-1 0 0,0-1 1 0 0,0 0 0 0 0,0 0-1 0 0,-3 0-165 0 0,6-1 75 0 0,1 0 15 0 0,0 0 6 0 0,0 0 0 0 0,0 0-4 0 0,0 0-14 0 0,0 0-2 0 0,0 0-4 0 0,0 0 22 0 0,0 0 22 0 0,0 0 4 0 0,0 0 0 0 0,0 0-6 0 0,0 0-29 0 0,-4 0 258 0 0,3 2-333 0 0,-1-1-10 0 0,0 2 0 0 0,1-1 0 0 0,0 0 11 0 0,-6 0 866 0 0,5-1-877 0 0,1 1 0 0 0,-2-1-12 0 0,3-1-36 0 0,2 2 36 0 0,0 1 12 0 0,0-3 11 0 0,-1 0 42 0 0,-1 0 13 0 0,0 1-54 0 0,-1 0 0 0 0,1 0 1 0 0,0 0-1 0 0,-1 0 1 0 0,1 0-1 0 0,-1 1 1 0 0,1-1-1 0 0,-1-1 0 0 0,1 1 1 0 0,-1 0-1 0 0,0 0 1 0 0,1 0-1 0 0,-1 0 0 0 0,0 0 1 0 0,0 0-1 0 0,0 0-12 0 0,-1 1 54 0 0,-1-2-54 0 0,2 0-43 0 0,3-2 20 0 0,-1 1-14 0 0,-1 0 78 0 0,-1 2 13 0 0,-1 0-33 0 0,2-2-20 0 0,0 1 1 0 0,0 0-1 0 0,-1 0 0 0 0,1 0 1 0 0,0 0-1 0 0,0 0 0 0 0,0 0 1 0 0,0-1-1 0 0,0 1 0 0 0,-1 0 1 0 0,1 0-1 0 0,0 0 1 0 0,0 0-1 0 0,0 0 0 0 0,0-1 1 0 0,0 1-1 0 0,0 0 0 0 0,0 0 1 0 0,-1 0-1 0 0,1-1 0 0 0,0 1 1 0 0,0 0-1 0 0,0 0 0 0 0,0 0 1 0 0,0-1-1 0 0,0 1 0 0 0,0 0 1 0 0,0 0-1 0 0,0 0 0 0 0,0-1 1 0 0,0 1-1 0 0,0 0 1 0 0,0 0-1 0 0,0 0 0 0 0,1-1 1 0 0,-1 1-1 0 0,0 0 0 0 0,0 0 1 0 0,0 0-1 0 0,0-1 0 0 0,0 1 1 0 0,0 0-1 0 0,1 0-1 0 0,1-10-5 0 0,-1 9 26 0 0,-1 0-13 0 0,1 0 1 0 0,0 0 0 0 0,-1 0-1 0 0,1 0 1 0 0,-1 0 0 0 0,1 0-1 0 0,-1 0 1 0 0,0 0-1 0 0,1 0 1 0 0,-1 0 0 0 0,0 0-1 0 0,0 0 1 0 0,0 0 0 0 0,0 0-1 0 0,0-1 1 0 0,0 1 0 0 0,0 0-1 0 0,0 0 1 0 0,0 0 0 0 0,0 0-1 0 0,-1 0 1 0 0,1 0 0 0 0,0 0-1 0 0,-1 0 1 0 0,1 0 0 0 0,-1-1-9 0 0,0 1 21 0 0,0 1-17 0 0,1-1 0 0 0,0 1 0 0 0,-1 0 1 0 0,1-1-1 0 0,-1 1 0 0 0,1 0 0 0 0,-1 0 0 0 0,1-1 0 0 0,0 1 1 0 0,-1 0-1 0 0,1 0 0 0 0,-1 0 0 0 0,1-1 0 0 0,-1 1 0 0 0,0 0 0 0 0,1 0 1 0 0,-1 0-1 0 0,1 0 0 0 0,-1 0 0 0 0,1 0 0 0 0,-1 0 0 0 0,1 0 1 0 0,-1 0-1 0 0,1 1 0 0 0,-1-1 0 0 0,1 0 0 0 0,-1 0 0 0 0,1 0 1 0 0,-1 1-1 0 0,1-1 0 0 0,-1 0 0 0 0,1 0 0 0 0,0 1-4 0 0,-2 0-2 0 0,1 0 0 0 0,-1 0 1 0 0,1 1-1 0 0,0-1 0 0 0,0 0 0 0 0,0 1 0 0 0,0-1 0 0 0,0 1 0 0 0,0 0 0 0 0,0-1 1 0 0,0 1-1 0 0,0 1 2 0 0,1-3-55 0 0,4-6 33 0 0,-2 5 24 0 0,-1-1-1 0 0,1 0 1 0 0,-1 0 0 0 0,1 0-1 0 0,-1 0 1 0 0,0 0 0 0 0,0 0 0 0 0,0 0-1 0 0,0-1-1 0 0,1-4 75 0 0,-3 6-32 0 0,1 1-44 0 0,0 0 1 0 0,0 0-1 0 0,-1 0 1 0 0,1 0-1 0 0,0 0 1 0 0,-1 0-1 0 0,1 0 1 0 0,0 0 0 0 0,0 0-1 0 0,-1 0 1 0 0,1 0-1 0 0,0 0 1 0 0,-1 0-1 0 0,1 0 1 0 0,0 0-1 0 0,0 0 1 0 0,-1 0-1 0 0,1 0 1 0 0,0 0 0 0 0,-1 0-1 0 0,1 1 1 0 0,0-1-1 0 0,0 0 1 0 0,-1 0-1 0 0,1 0 1 0 0,0 1-1 0 0,0-1 1 0 0,0 0-1 0 0,-1 0 1 0 0,1 0 0 0 0,0 1-1 0 0,0-1 1 0 0,0 0-1 0 0,0 0 1 0 0,-1 1-1 0 0,1-1 1 0 0,0 0-1 0 0,0 0 1 0 0,0 1-1 0 0,0-1 1 0 0,0 1 0 0 0,0 1-23 0 0,4-8 11 0 0,1-8 12 0 0,-5 11 11 0 0,0 3-10 0 0,0 0 0 0 0,0 0 1 0 0,0 0-1 0 0,0-1 0 0 0,0 1 0 0 0,0 0 0 0 0,0 0 1 0 0,0 0-1 0 0,-1 0 0 0 0,1 0 0 0 0,0 0 0 0 0,0-1 1 0 0,0 1-1 0 0,0 0 0 0 0,0 0 0 0 0,-1 0 0 0 0,1 0 0 0 0,0 0 1 0 0,0 0-1 0 0,0 0 0 0 0,0 0 0 0 0,-1 0 0 0 0,1 0 1 0 0,0 0-1 0 0,0 0 0 0 0,0 0 0 0 0,0 0 0 0 0,-1 0 1 0 0,1 0-1 0 0,0 0 0 0 0,0 0 0 0 0,0 0 0 0 0,0 0 1 0 0,-1 0-1 0 0,1 0 0 0 0,0 0 0 0 0,0 0 0 0 0,0 0 1 0 0,0 1-1 0 0,0-1 0 0 0,-1 0 0 0 0,1 0 0 0 0,0 0 1 0 0,0 0-1 0 0,0 0 0 0 0,0 0 0 0 0,0 1 0 0 0,0-1 1 0 0,-1 0-2 0 0,-6 7-10 0 0,7-7 14 0 0,-2 2-4 0 0,0 0 0 0 0,0 0 0 0 0,1 0 0 0 0,-1 0 0 0 0,1 0 0 0 0,-1 0 0 0 0,1 0 0 0 0,0 1 0 0 0,-1 0 0 0 0,-2 5 0 0 0,5-9 0 0 0,0 1 0 0 0,0-1 0 0 0,-1 0 0 0 0,1 0 0 0 0,0 0 0 0 0,0 0 0 0 0,-1 0 0 0 0,1 0 0 0 0,0 0 0 0 0,-1 0 0 0 0,1 0 0 0 0,-1 0 0 0 0,0 0 0 0 0,1 0 0 0 0,-1 0 0 0 0,0 0 0 0 0,1 0 0 0 0,-1 0 0 0 0,0-1 0 0 0,0 1 0 0 0,0 0 0 0 0,0 0 0 0 0,0 0 0 0 0,0 0 0 0 0,-1-1 0 0 0,1-1 0 0 0,0 3 1 0 0,-1-1 0 0 0,1 1 0 0 0,0-1 1 0 0,-1 1-1 0 0,1 0 0 0 0,0-1 0 0 0,-1 1 0 0 0,1 0 0 0 0,0-1 0 0 0,-1 1 0 0 0,1 0 0 0 0,-1-1 0 0 0,1 1 0 0 0,-1 0 0 0 0,1 0 0 0 0,-1 0 0 0 0,1-1 0 0 0,-1 1 0 0 0,1 0 0 0 0,-1 0 0 0 0,1 0 0 0 0,-1 0 1 0 0,1 0-1 0 0,-1 0 0 0 0,1 0 0 0 0,-1 0 0 0 0,0 0-1 0 0,-14 7-95 0 0,4-2 124 0 0,10-5 3 0 0,2 0-64 0 0,-1-2 21 0 0,3-5 11 0 0,-3 4 0 0 0,0 1 0 0 0,0 0 0 0 0,-1 0 11 0 0,1 1-9 0 0,-1 1-1 0 0,1-1 1 0 0,-1 1 0 0 0,1-1 0 0 0,-1 1-1 0 0,1-1 1 0 0,-1 1 0 0 0,1-1-1 0 0,-1 1 1 0 0,1 0 0 0 0,-1-1-1 0 0,1 1 1 0 0,-1 0 0 0 0,0 0 0 0 0,1-1-1 0 0,-1 1 1 0 0,0 0 0 0 0,1 0-1 0 0,-1 0 1 0 0,0 0 0 0 0,1 0 0 0 0,-1 0-1 0 0,0 0 1 0 0,1 0 0 0 0,-1 0-1 0 0,0 0 1 0 0,1 0 0 0 0,-1 0 0 0 0,0 1-1 0 0,1-1 1 0 0,-1 0 0 0 0,1 0-1 0 0,-1 1 1 0 0,0-1 0 0 0,1 0 0 0 0,-1 1-2 0 0,-23 15 12 0 0,17-10 55 0 0,2-1-67 0 0,4-5-1 0 0,1 1 1 0 0,-1 0-1 0 0,0 0 1 0 0,1-1-1 0 0,-1 1 1 0 0,0 0-1 0 0,0-1 0 0 0,1 1 1 0 0,-1-1-1 0 0,0 1 1 0 0,0-1-1 0 0,0 1 1 0 0,0-1-1 0 0,0 0 1 0 0,0 1-1 0 0,0-1 0 0 0,0 0 1 0 0,0 0-1 0 0,0 0 1 0 0,0 0-1 0 0,-1 0 1 0 0,2 0-48 0 0,2-2 36 0 0,0 0 12 0 0,2-2 0 0 0,-3 4 0 0 0,-1-1 0 0 0,1 1 0 0 0,-1-1 0 0 0,0 1 0 0 0,1-1 0 0 0,-1 1 0 0 0,1-1 0 0 0,-1 1 0 0 0,0-1 0 0 0,0 1 0 0 0,1-1 0 0 0,-1 0 0 0 0,0 1 0 0 0,0-1 0 0 0,0 0 0 0 0,0 1 0 0 0,0-1 0 0 0,1 0 0 0 0,-1 1 0 0 0,0-1 0 0 0,-1 0 0 0 0,2-1 11 0 0,-2 2-9 0 0,1 0-1 0 0,0 0 1 0 0,0-1 0 0 0,0 1-1 0 0,0 0 1 0 0,0 0 0 0 0,-1 0-1 0 0,1 0 1 0 0,0 0-1 0 0,0-1 1 0 0,0 1 0 0 0,0 0-1 0 0,-1 0 1 0 0,1 0 0 0 0,0 0-1 0 0,0 0 1 0 0,0 0 0 0 0,-1 0-1 0 0,1 0 1 0 0,0 0 0 0 0,0 0-1 0 0,0 0 1 0 0,-1 0 0 0 0,1 0-1 0 0,0 0 1 0 0,0 0 0 0 0,0 0-1 0 0,-1 0 1 0 0,1 0 0 0 0,0 0-1 0 0,0 0 1 0 0,0 0-1 0 0,-1 0 1 0 0,1 0 0 0 0,0 0-1 0 0,0 1 1 0 0,0-1 0 0 0,0 0-1 0 0,-1 0 1 0 0,1 0-2 0 0,-8 4 70 0 0,-57 59-81 0 0,49-46-50 0 0,10-12-30 0 0,20-16 43 0 0,30-34 59 0 0,-43 45 44 0 0,-24 12 15 0 0,12-5-70 0 0,9-7 0 0 0,-1 2 0 0 0,1-1 0 0 0,0 0 0 0 0,1 0 0 0 0,-1 1 0 0 0,0-1 0 0 0,0 1 0 0 0,1-1 0 0 0,-1 1 0 0 0,1 0 0 0 0,-1 0 0 0 0,1 0 0 0 0,-1 1 0 0 0,2-2-12 0 0,16-16-112 0 0,39-55 124 0 0,-53 67 0 0 0,12-19 0 0 0,-14 21 11 0 0,-15 14 42 0 0,-37 34 11 0 0,51-46-130 0 0,2-2 21 0 0,23-20-36 0 0,-22 20 82 0 0,-1 0 0 0 0,0 1-1 0 0,0-1 1 0 0,0 0 0 0 0,0 1-1 0 0,0-1 1 0 0,0 0 0 0 0,0 0-1 0 0,0 0 1 0 0,0 1 0 0 0,-1-1-1 0 0,1 0 1 0 0,0 0 0 0 0,0 0-1 0 0,-1 0 1 0 0,1-1-1 0 0,-1 2 53 0 0,-1 0-49 0 0,0 0 1 0 0,0 0-1 0 0,0 0 0 0 0,0 1 0 0 0,0-1 0 0 0,0 0 0 0 0,0 1 1 0 0,0-1-1 0 0,0 1 0 0 0,0-1 0 0 0,0 1 0 0 0,0 0 0 0 0,1-1 1 0 0,-2 1-5 0 0,-3 3-8 0 0,33-12-135 0 0,-13 2 121 0 0,-7 2-7 0 0,1 1 0 0 0,-1 0 0 0 0,0 1 0 0 0,5-1 29 0 0,-11 3-4 0 0,1-1 0 0 0,-1 1 0 0 0,1 0 0 0 0,-1 0 0 0 0,1 0-1 0 0,-1 0 1 0 0,1 1 0 0 0,-1-1 0 0 0,0 1 0 0 0,1-1 0 0 0,-1 1 0 0 0,0 0 0 0 0,1 0 0 0 0,-1 0 0 0 0,0 0-1 0 0,0 0 1 0 0,0 1 0 0 0,1-1 4 0 0,0 3 7 0 0,1-1 0 0 0,-1 1 0 0 0,1 0-1 0 0,-1 0 1 0 0,1 1-7 0 0,15 18 30 0 0,9 3-30 0 0,-28-26 5 0 0,1 0 0 0 0,-1 1 0 0 0,0-1 0 0 0,0 0-1 0 0,1 0 1 0 0,-1 0 0 0 0,0 1 0 0 0,0-1 0 0 0,1 0 0 0 0,-1 0-1 0 0,0 0 1 0 0,1 0 0 0 0,-1 0 0 0 0,0 1 0 0 0,1-1 0 0 0,-1 0-1 0 0,0 0 1 0 0,1 0 0 0 0,-1 0 0 0 0,0 0 0 0 0,1 0 0 0 0,-1 0-1 0 0,0 0 1 0 0,1 0 0 0 0,-1 0 0 0 0,0 0 0 0 0,0 0 0 0 0,1-1-1 0 0,-1 1 1 0 0,0 0 0 0 0,1 0 0 0 0,-1 0 0 0 0,0 0 0 0 0,1 0-1 0 0,-1-1 1 0 0,0 1 0 0 0,0 0 0 0 0,1 0 0 0 0,-1-1 0 0 0,0 1-1 0 0,0 0 1 0 0,0 0 0 0 0,1-1 0 0 0,-1 1 0 0 0,0 0 0 0 0,0 0-1 0 0,0-1 1 0 0,1 1-5 0 0,2-11 256 0 0,-3 10-249 0 0,-1 0-1 0 0,1 1 0 0 0,0-1 0 0 0,-1 0 0 0 0,1 0 1 0 0,-1 1-1 0 0,1-1 0 0 0,-1 0 0 0 0,1 1 0 0 0,-1-1 1 0 0,1 1-1 0 0,-1-1 0 0 0,0 1 0 0 0,1-1 1 0 0,-1 1-1 0 0,0-1 0 0 0,1 1 0 0 0,-1 0-6 0 0,-20-9 138 0 0,10 5-116 0 0,9 4-34 0 0,2 0-48 0 0,0 0-12 0 0,1 0 12 0 0,0 1 38 0 0,0 0-21 0 0,2 1 32 0 0,1 0 10 0 0,5-1 2 0 0,-6-2 68 0 0,-6-4 90 0 0,-8-6 167 0 0,10 9-288 0 0,1 2-39 0 0,0 0 0 0 0,0 0-1 0 0,0 0 1 0 0,-1 0 0 0 0,1 0-1 0 0,0 0 1 0 0,0 0 0 0 0,0 0-1 0 0,0 0 1 0 0,0 0 1 0 0,-10-7 85 0 0,10 7-89 0 0,-1 0-1 0 0,1 0 1 0 0,0 0 0 0 0,-1 0 0 0 0,1 0-1 0 0,0 0 1 0 0,-1 0 0 0 0,1 0 0 0 0,0 0 0 0 0,0 0-1 0 0,-1 0 1 0 0,1 0 0 0 0,0 0 0 0 0,-1 0-1 0 0,1 0 1 0 0,0 0 0 0 0,-1 0 0 0 0,1 0-1 0 0,0 0 1 0 0,0 1 0 0 0,-1-1 0 0 0,1 0-1 0 0,0 0 1 0 0,0 0 0 0 0,-1 1 0 0 0,1-1-1 0 0,0 0 1 0 0,0 0 0 0 0,0 0 0 0 0,-1 1-1 0 0,1-1 1 0 0,0 0 0 0 0,0 0 0 0 0,0 1-1 0 0,0-1 1 0 0,0 0 0 0 0,-1 1 0 0 0,1-1-1 0 0,0 0 1 0 0,0 0 0 0 0,0 1 0 0 0,0-1-1 0 0,0 0 1 0 0,0 1 0 0 0,0-1 0 0 0,0 0-1 0 0,0 1 1 0 0,0-1 4 0 0,0 1-12 0 0,0 0 10 0 0,0-1 0 0 0,0 1 0 0 0,-1 0 0 0 0,1-1 0 0 0,0 1 0 0 0,0-1 0 0 0,0 1 0 0 0,0 0 0 0 0,1-1 0 0 0,-1 1-1 0 0,0 0 1 0 0,0-1 0 0 0,0 1 0 0 0,0 0 0 0 0,1-1 0 0 0,-1 1 0 0 0,0-1 0 0 0,1 1 0 0 0,-1-1 0 0 0,0 1 0 0 0,1-1 0 0 0,-1 1-1 0 0,1-1 1 0 0,-1 1 0 0 0,1-1 2 0 0,-1 1 59 0 0,0-1 6 0 0,-16 0-1 0 0,14-1-30 0 0,0 1 0 0 0,0-1 0 0 0,1 1 0 0 0,-1 0 0 0 0,0-1 0 0 0,0 1 0 0 0,0 0 0 0 0,1 0 0 0 0,-1 0-34 0 0,-3 0-29 0 0,1 0 0 0 0,0 0 1 0 0,0-1-1 0 0,0 1 1 0 0,-3-2 28 0 0,6 2-5 0 0,-1 0 1 0 0,0 0-1 0 0,1 0 1 0 0,-1 0-1 0 0,0 0 0 0 0,1 0 1 0 0,-1 0-1 0 0,0 1 0 0 0,1-1 1 0 0,-1 1-1 0 0,1-1 1 0 0,-1 1-1 0 0,1-1 0 0 0,-1 1 1 0 0,0 0 4 0 0,-5 3-6 0 0,4-4 2 0 0,0 1 0 0 0,1 1-1 0 0,-1-1 1 0 0,1 0 0 0 0,-1 1-1 0 0,1-1 1 0 0,0 1 0 0 0,0 0-1 0 0,0-1 1 0 0,-1 1-1 0 0,2 0 1 0 0,-1 0 4 0 0,-5 6-12 0 0,2-4 5 0 0,1 0-1 0 0,1 0 0 0 0,-1 1 1 0 0,0-1-1 0 0,1 1 1 0 0,0 0-1 0 0,0 1 8 0 0,30-32-91 0 0,-26 25 91 0 0,1-1 0 0 0,0-1 0 0 0,0 1 11 0 0,-15 18 14 0 0,10-12-21 0 0,0 0 0 0 0,0 0 0 0 0,-1 0 0 0 0,1-1 0 0 0,-1 1 0 0 0,0-1 0 0 0,-1 0-4 0 0,4-3 0 0 0,-1 0-10 0 0,1 1 7 0 0,1-1 1 0 0,-1 0-1 0 0,1 0 1 0 0,-1 0-1 0 0,1 0 1 0 0,-1 0 0 0 0,1 0-1 0 0,-1 1 1 0 0,1-1-1 0 0,-1 0 1 0 0,1 0-1 0 0,0 1 1 0 0,-1-1-1 0 0,1 0 1 0 0,-1 1 0 0 0,1-1-1 0 0,0 0 1 0 0,-1 1-1 0 0,1-1 1 0 0,-1 1 2 0 0,1-1-5 0 0,-7 7 30 0 0,7-6-22 0 0,-1 0 0 0 0,0 0 1 0 0,1 0-1 0 0,-1 0 0 0 0,0 0 0 0 0,0 0 1 0 0,0 0-1 0 0,0-1 0 0 0,0 1 1 0 0,0 0-1 0 0,0-1 0 0 0,-1 1-3 0 0,0 0 0 0 0,0-1 5 0 0,1 1 0 0 0,-1-1 0 0 0,0 0 0 0 0,1 0 0 0 0,-1 0 0 0 0,1 0 0 0 0,-1 0 0 0 0,1-1 0 0 0,-1 1 0 0 0,1 0-1 0 0,-1-1 1 0 0,1 1 0 0 0,-1-1-5 0 0,1 1 4 0 0,1-1-1 0 0,-1 1 1 0 0,0-1 0 0 0,1 1-1 0 0,-1-1 1 0 0,1 1-1 0 0,-1-1 1 0 0,1 1 0 0 0,-1-1-1 0 0,1 0 1 0 0,0 1-1 0 0,-1-1 1 0 0,1 0-1 0 0,0 1 1 0 0,-1-1 0 0 0,1 0-1 0 0,0 1 1 0 0,0-1-1 0 0,0 0 1 0 0,-1 0 0 0 0,1 1-1 0 0,0-1 1 0 0,0 0-1 0 0,0 0 1 0 0,0 1 0 0 0,0-1-1 0 0,1 0 1 0 0,-1 0-1 0 0,0 0-3 0 0,-2 3-120 0 0,1-1 126 0 0,0-1 0 0 0,0 1 0 0 0,1-1 0 0 0,-1 1-1 0 0,0-1 1 0 0,0 1 0 0 0,1-1 0 0 0,-1 1-1 0 0,1 0 1 0 0,-1 0 0 0 0,0-1 0 0 0,1 1-1 0 0,-1 0 1 0 0,1 0 0 0 0,0 0 0 0 0,-1-1-1 0 0,1 1 1 0 0,0 0-6 0 0,-3 3-83 0 0,2 4 102 0 0,1-8 56 0 0,0 0-31 0 0,0 0-103 0 0,0 0-9 0 0,-1 1 15 0 0,1 0 57 0 0,-1 0 65 0 0,1-1-1 0 0,0 0-29 0 0,6-18-28 0 0,-6 17-18 0 0,0 0 1 0 0,1 0 0 0 0,-1 1 0 0 0,0-1 0 0 0,1 0 0 0 0,-1 0 0 0 0,0 0 0 0 0,0 0 0 0 0,0 0-1 0 0,0 0 1 0 0,0 0 0 0 0,0 0 0 0 0,0 0 0 0 0,0 1 0 0 0,0-1 0 0 0,0 0 0 0 0,0 0-1 0 0,-1-1 7 0 0,-4 0 63 0 0,-5 8-121 0 0,-17 25 58 0 0,25-30-10 0 0,2 0-44 0 0,2-24 33 0 0,-2 23 21 0 0,0-1 1 0 0,0 1-1 0 0,0-1 0 0 0,-1 1 0 0 0,1-1 1 0 0,0 1-1 0 0,0 0 0 0 0,0-1 0 0 0,-1 1 1 0 0,1 0-1 0 0,0-1 0 0 0,-1 1 1 0 0,1 0-1 0 0,0-1 0 0 0,0 1 0 0 0,-1 0 1 0 0,1 0-1 0 0,-1-1 0 0 0,1 1 1 0 0,0 0-1 0 0,-1 0 0 0 0,1 0 0 0 0,0-1 1 0 0,-1 1-1 0 0,1 0 0 0 0,-1 0 1 0 0,1 0-1 0 0,-1 0 0 0 0,1 0 0 0 0,0 0 1 0 0,-1 0-1 0 0,1 0 0 0 0,-1 0 0 0 0,0 0 4 0 0,0 1-1 0 0,0-1 1 0 0,0 1-1 0 0,-1-1 0 0 0,1 1 1 0 0,0 0-1 0 0,0-1 1 0 0,0 1-1 0 0,0 0 1 0 0,0 0-1 0 0,0 0 1 0 0,0 0-4 0 0,-3 3 16 0 0,0 1 1 0 0,0 0 0 0 0,1 0-1 0 0,-2 3-16 0 0,-2 2-40 0 0,6-9 13 0 0,5-7 14 0 0,29-57 29 0 0,-33 62-54 0 0,0 1 96 0 0,0 0 10 0 0,0 0-28 0 0,-12 13-96 0 0,3-1 20 0 0,8-13-40 0 0,7-7 52 0 0,0 0 25 0 0,-2 4 0 0 0,-1 0 1 0 0,0 0-1 0 0,0 0 1 0 0,0 0-1 0 0,-1-1 1 0 0,0 1-1 0 0,1-4-1 0 0,-2 8 57 0 0,-2-1 13 0 0,1 1-70 0 0,0 0 0 0 0,0 0 1 0 0,-1 0-1 0 0,1-1 1 0 0,0 1-1 0 0,0 0 1 0 0,-1 0-1 0 0,1 0 1 0 0,0 0-1 0 0,0 0 0 0 0,-1 0 1 0 0,1-1-1 0 0,0 1 1 0 0,-1 0-1 0 0,1 0 1 0 0,0 0-1 0 0,0 0 1 0 0,-1 0-1 0 0,1 0 0 0 0,0 0 1 0 0,-1 0-1 0 0,1 1 1 0 0,0-1-1 0 0,-1 0 1 0 0,1 0-1 0 0,0 0 1 0 0,0 0-1 0 0,-1 0 0 0 0,1 0 1 0 0,0 0-1 0 0,0 1 1 0 0,-1-1-1 0 0,1 0 1 0 0,0 0-1 0 0,0 0 1 0 0,-1 1-1 0 0,1-1 0 0 0,0 0 1 0 0,0 0-1 0 0,0 1 1 0 0,0-1-1 0 0,-1 0 1 0 0,1 0-1 0 0,0 1 1 0 0,0-1-1 0 0,0 0 0 0 0,-6 13-42 0 0,6-13 12 0 0,0 1 26 0 0,0-1-1 0 0,0 1 1 0 0,0-1 0 0 0,-1 1 0 0 0,1 0 0 0 0,0-1 0 0 0,0 1 0 0 0,0 0 0 0 0,1-1 0 0 0,-1 1 0 0 0,0 0 0 0 0,0-1 0 0 0,0 1 0 0 0,0 0-1 0 0,0-1 1 0 0,1 1 0 0 0,-1-1 0 0 0,0 1 0 0 0,1 0 0 0 0,-1-1 0 0 0,0 1 0 0 0,1-1 0 0 0,-1 1 0 0 0,1-1 0 0 0,-1 1 0 0 0,1-1-1 0 0,-1 1 1 0 0,1-1 0 0 0,-1 0 0 0 0,1 1 0 0 0,-1-1 0 0 0,1 0 0 0 0,0 1 0 0 0,0-1 4 0 0,1 0-8 0 0,1 0 0 0 0,0 0 0 0 0,0 0 0 0 0,-1 0 0 0 0,1-1 0 0 0,0 1 0 0 0,0-1 0 0 0,-1 0 0 0 0,1 0 0 0 0,2-1 8 0 0,26-12 269 0 0,-22 10-248 0 0,-6 3-59 0 0,-1 0 1 0 0,0 1 0 0 0,0-2 0 0 0,1 1 0 0 0,-1 0-1 0 0,0 0 1 0 0,2-2 37 0 0,-4 3 40 0 0,-1 0-17 0 0,-1 0-1 0 0,1 0 0 0 0,0 0 1 0 0,-1 1-1 0 0,1-1 1 0 0,0 1-1 0 0,-1-1 1 0 0,1 1-1 0 0,0-1 0 0 0,0 1 1 0 0,-1 0-1 0 0,1 0 1 0 0,-1 0-23 0 0,0 1 27 0 0,0-1 0 0 0,1 0 0 0 0,-1 0 0 0 0,0 0 0 0 0,-1 0 1 0 0,1 0-1 0 0,0 0 0 0 0,0-1 0 0 0,-1 1-27 0 0,0 0 0 0 0,-6 4-18 0 0,9-5-72 0 0,0 0 0 0 0,0 0 8 0 0,0 0 5 0 0,9 7 21 0 0,-9-7 116 0 0,0 0 33 0 0,0 0-10 0 0,0 0-10 0 0,0 0-29 0 0,0 0-85 0 0,1 0 43 0 0,0 0 1 0 0,0 0-1 0 0,0-1 1 0 0,0 1-1 0 0,0 0 1 0 0,-1-1-1 0 0,1 1 1 0 0,0-1-1 0 0,0 1 1 0 0,0-1-1 0 0,-1 1 0 0 0,1-1 1 0 0,0 0-1 0 0,0 1 1 0 0,-1-1-1 0 0,1 0-2 0 0,14-16-1 0 0,-9 9 54 0 0,17-16-231 0 0,-18 18 181 0 0,1-1-1 0 0,0 1 1 0 0,1 1-1 0 0,-1-1 0 0 0,5-2-2 0 0,-7 6 0 0 0,-1 0 0 0 0,1 0 0 0 0,0 0 0 0 0,-1 0 0 0 0,1 1 0 0 0,0-1 0 0 0,0 1 0 0 0,0 0 0 0 0,1 1 0 0 0,-1-1 0 0 0,0 1 0 0 0,0-1 0 0 0,0 1 0 0 0,0 0 0 0 0,0 1 0 0 0,1-1 0 0 0,-1 1 0 0 0,0 0 0 0 0,0 0 0 0 0,2 1 0 0 0,0-1 4 0 0,1 0-1 0 0,-1 0 0 0 0,1 0 1 0 0,-1-1-1 0 0,1 0 1 0 0,-1 0-1 0 0,1-1 0 0 0,-1 0 1 0 0,1 0-1 0 0,5-1-3 0 0,11-3-34 0 0,-22 5 35 0 0,0-1 0 0 0,0 1-1 0 0,0-1 0 0 0,0 1 1 0 0,0 0-1 0 0,0-1 1 0 0,0 1-1 0 0,0 0 1 0 0,0 0-1 0 0,0 0 0 0 0,0-1 1 0 0,1 1-1 0 0,-1 0 1 0 0,0 1-1 0 0,0-1 1 0 0,0 0-1 0 0,0 0 0 0 0,0 0 1 0 0,0 1-1 0 0,0-1 1 0 0,0 0-1 0 0,0 1 1 0 0,0-1-1 0 0,1 1 0 0 0,0 1 53 0 0,0-1 13 0 0,1 4 114 0 0,-4-4-173 0 0,1 0 1 0 0,-1 0-1 0 0,1 0 0 0 0,-1 0 1 0 0,1 0-1 0 0,-1 0 0 0 0,1 0 0 0 0,-1 0 1 0 0,0 0-1 0 0,1 0 0 0 0,-1 0 1 0 0,0-1-1 0 0,0 1 0 0 0,0 0 1 0 0,0 0-1 0 0,0-1 0 0 0,0 1 1 0 0,0-1-1 0 0,0 1 0 0 0,-1 0-7 0 0,-9 1 0 0 0,10-2 2 0 0,0 0-1 0 0,0 1 1 0 0,1-1-1 0 0,-1 0 1 0 0,0 0-1 0 0,0 0 1 0 0,1 1-1 0 0,-1-1 1 0 0,0 0-1 0 0,1 1 0 0 0,-1-1 1 0 0,1 1-1 0 0,-1-1 1 0 0,0 1-1 0 0,1-1 1 0 0,-1 1-1 0 0,1-1 1 0 0,-1 1-1 0 0,1-1 1 0 0,-1 1-1 0 0,1 0 1 0 0,0-1-1 0 0,-1 1 1 0 0,1 0-2 0 0,-1 1 5 0 0,0 0-1 0 0,-1 0 1 0 0,1-1 0 0 0,0 1 0 0 0,-1 0 0 0 0,1-1 0 0 0,-1 1 0 0 0,0 0-5 0 0,2-1 43 0 0,1 2-32 0 0,0-1-12 0 0,14 4 1 0 0,-12-5-122 0 0,0 0 0 0 0,0 1-1 0 0,0-1 1 0 0,-1 1 0 0 0,1-1-1 0 0,0 1 1 0 0,-1 0 0 0 0,2 2 122 0 0,-2-2-1086 0 0</inkml:trace>
  <inkml:trace contextRef="#ctx0" brushRef="#br1" timeOffset="45285.507">613 95 456 0 0,'0'0'1556'0'0,"0"0"184"0"0,0 0 78 0 0,0 0-156 0 0,-15 13 2482 0 0,9-10-3464 0 0,0-1 1 0 0,0 1 0 0 0,0-1 0 0 0,0 0-1 0 0,0-1 1 0 0,-1 0 0 0 0,-2 1-681 0 0,-26 1 2336 0 0,23-3-1971 0 0,8-1-331 0 0,1 1 0 0 0,0 0 0 0 0,0 0 0 0 0,0 0 0 0 0,-1 1 0 0 0,1-1 0 0 0,0 1-1 0 0,0-1 1 0 0,0 1 0 0 0,0 0 0 0 0,-1 1-34 0 0,3-2-1 0 0,1 0 0 0 0,0 0 0 0 0,0 0 0 0 0,0 0-1 0 0,-1 1 1 0 0,1-1 0 0 0,0 0 0 0 0,0 0 0 0 0,0 0-1 0 0,-1 0 1 0 0,1 1 0 0 0,0-1 0 0 0,0 0-1 0 0,0 0 1 0 0,0 0 0 0 0,0 1 0 0 0,-1-1 0 0 0,1 0-1 0 0,0 0 1 0 0,0 1 0 0 0,0-1 0 0 0,0 0 0 0 0,0 0-1 0 0,0 1 1 0 0,0-1 0 0 0,0 0 0 0 0,0 1 1 0 0,5 11-96 0 0,-4-11 102 0 0,0 0-1 0 0,0 0 1 0 0,0 0-1 0 0,0 0 1 0 0,0 0-1 0 0,0 0 0 0 0,0 0 1 0 0,0 0-1 0 0,1 0 1 0 0,-1 0-1 0 0,0-1 1 0 0,1 1-1 0 0,-1 0 0 0 0,0-1 1 0 0,1 1-1 0 0,-1-1 1 0 0,1 0-1 0 0,-1 1 1 0 0,0-1-1 0 0,1 0 0 0 0,-1 0 1 0 0,1 0-1 0 0,-1 0 1 0 0,1 0-1 0 0,-1 0 1 0 0,1 0-1 0 0,-1-1 0 0 0,2 1-5 0 0,2-3 80 0 0,0 1-1 0 0,-1-1 0 0 0,1 0 0 0 0,-1 0 0 0 0,1 0 0 0 0,-1-1 0 0 0,0 0 0 0 0,-1 1 0 0 0,4-6-79 0 0,-6 9-105 0 0,-1 0-14 0 0,0 0 35 0 0,0 0 140 0 0,0 0 20 0 0,0 0 6 0 0,0 0 36 0 0,0 0 12 0 0,0 0 4 0 0,0 0-6 0 0,0 0-34 0 0,0 0-20 0 0,-17 9 70 0 0,13-6-115 0 0,2-1-24 0 0,0-1-1 0 0,0 1 1 0 0,0 0-1 0 0,0 0 1 0 0,0 0-1 0 0,0 0 1 0 0,-1 1-5 0 0,-10 13 3 0 0,12-14 8 0 0,0-1 42 0 0,-13 9 11 0 0,12-9-64 0 0,1 1 0 0 0,0 0 0 0 0,1 0 0 0 0,1-1 0 0 0,4-4 0 0 0,6-3 0 0 0,-17 12 101 0 0,5-4-100 0 0,-1 0 1 0 0,0 0 0 0 0,1 0-1 0 0,-1 0 1 0 0,0 0-1 0 0,0 0 1 0 0,0-1 0 0 0,-2 2-2 0 0,40-30 54 0 0,-49 41-54 0 0,13-14 0 0 0,0 0 0 0 0,0 0-1 0 0,0 0 1 0 0,0 0 0 0 0,-1 0 0 0 0,1 0-1 0 0,0 0 1 0 0,0 0 0 0 0,0-1-1 0 0,0 1 1 0 0,0 0 0 0 0,0 0 0 0 0,0 0-1 0 0,0 0 1 0 0,0 0 0 0 0,-1 0-1 0 0,1 0 1 0 0,0 0 0 0 0,0 0-1 0 0,0 0 1 0 0,0 0 0 0 0,0 0 0 0 0,0 0-1 0 0,0 0 1 0 0,0 0 0 0 0,0-1-1 0 0,0 1 1 0 0,0 0 0 0 0,0 0 0 0 0,0 0-1 0 0,0 0 1 0 0,0 0 0 0 0,0 0-1 0 0,0 0 1 0 0,0 0 0 0 0,0 0-1 0 0,0-1 1 0 0,0 1 0 0 0,0 0 0 0 0,0 0-1 0 0,0 0 1 0 0,0 0 0 0 0,0 0-1 0 0,0 0 1 0 0,0 0 0 0 0,0 0-1 0 0,0 0 1 0 0,0-1 0 0 0,0 1 0 0 0,0 0-1 0 0,0 0 1 0 0,0 0 0 0 0,0 0-1 0 0,0 0 1 0 0,0 0 0 0 0,0 0 0 0 0,0 0 0 0 0,2-7-48 0 0,11-10-2 0 0,-3 6 47 0 0,0-1 0 0 0,-1 0 1 0 0,-1-1-1 0 0,0 0 0 0 0,2-5 3 0 0,-10 15 0 0 0,0 1 11 0 0,-2 2 2 0 0,0 1 0 0 0,0-1 0 0 0,0 0 0 0 0,-1 1 0 0 0,1-1 0 0 0,0 1 0 0 0,0 0 0 0 0,0-1 0 0 0,-1 2-13 0 0,-18 12 0 0 0,-1-2 0 0 0,0 0 0 0 0,-15 4 0 0 0,5 4 92 0 0,24-15-63 0 0,11-8-118 0 0,28-16 89 0 0,-20 13 0 0 0,-3 1 24 0 0,-10 6 52 0 0,-8 4-40 0 0,-104 81 28 0 0,111-85-64 0 0,2-1-1 0 0,0 0 1 0 0,1 1 0 0 0,-1-1-1 0 0,0 0 1 0 0,1 1-1 0 0,-1-1 1 0 0,1 0-1 0 0,-1 1 1 0 0,0-1 0 0 0,1 1-1 0 0,-1-1 1 0 0,1 1-1 0 0,-1-1 1 0 0,1 1-1 0 0,-1-1 1 0 0,1 1 0 0 0,0 0-1 0 0,-1-1 1 0 0,1 1-1 0 0,0 0 1 0 0,-1-1 0 0 0,1 1-1 0 0,0 0 1 0 0,0 0 0 0 0,-1-1-55 0 0,17-1-16 0 0,18-12 71 0 0,-25 11-11 0 0,0-2 1 0 0,0 1-1 0 0,0-1 1 0 0,-1 0-1 0 0,0-1 0 0 0,8-5 11 0 0,-12 4 205 0 0,-10 7-88 0 0,-19 8-15 0 0,16-6-56 0 0,-34 12 23 0 0,1 2 0 0 0,-5 4-69 0 0,9-2-10 0 0,38-19-44 0 0,0 0-11 0 0,3-1 42 0 0,0 0-1 0 0,-1 0 1 0 0,1 0 0 0 0,-1-1 0 0 0,1 1-1 0 0,2-3 24 0 0,-2 2-3 0 0,12-7-40 0 0,-3 2 40 0 0,0-1-1 0 0,0 0 1 0 0,-1 0-1 0 0,0-1 1 0 0,-1 0-1 0 0,6-8 4 0 0,-14 12 11 0 0,-2 4 42 0 0,0 1 11 0 0,-14 5 72 0 0,3 2-136 0 0,0-1 0 0 0,1 2 0 0 0,0-1 0 0 0,0 2 0 0 0,-21 15 0 0 0,-34 34 432 0 0,164-136-1064 0 0,-37 33 539 0 0,-61 44 10 0 0,-1 1 3 0 0,0 0 27 0 0,0 0 112 0 0,0 0 49 0 0,0 0 10 0 0,0 0-7 0 0,0 0-38 0 0,-14 7 87 0 0,-137 88-160 0 0,127-77 51 0 0,24-17-115 0 0,1-2 59 0 0,1 1-1 0 0,0 0 1 0 0,-1-1 0 0 0,1 1 0 0 0,0-1-1 0 0,-1 0 1 0 0,1 0 0 0 0,-1 1-1 0 0,1-1 1 0 0,-1 0 0 0 0,0 0-1 0 0,1 0 1 0 0,-1-1 0 0 0,0 1 5 0 0,21-21 23 0 0,-21 21-23 0 0,-1 1 6 0 0,0 0 0 0 0,0 0 0 0 0,0 0 0 0 0,0 0 0 0 0,0-1 0 0 0,0 1 0 0 0,0 0 0 0 0,0 0 0 0 0,1 0 0 0 0,-1 0 0 0 0,0 0 0 0 0,0 0 0 0 0,0 0 0 0 0,0 0 0 0 0,0 0 0 0 0,0 0 0 0 0,0 0 0 0 0,0 0 0 0 0,0 0 0 0 0,0 0 0 0 0,0 0 0 0 0,0 0 0 0 0,0 0 0 0 0,0 0 0 0 0,0-1 0 0 0,0 1 0 0 0,0 0 0 0 0,0 0 0 0 0,0 0 0 0 0,0 0 0 0 0,0 0 0 0 0,0 0 0 0 0,0 0 0 0 0,0 0 0 0 0,0 0 0 0 0,0 0 0 0 0,0 0 0 0 0,0 0 0 0 0,0 0 0 0 0,0 0 0 0 0,0-1 0 0 0,0 1 0 0 0,0 0 0 0 0,0 0 0 0 0,0 0 0 0 0,0 0 0 0 0,0 0 0 0 0,0 0 0 0 0,0 0 0 0 0,0 0 0 0 0,-1 0 0 0 0,1 0 0 0 0,0 0-1 0 0,0 0 1 0 0,0 0 0 0 0,0 0 0 0 0,0 0 0 0 0,0 0 0 0 0,0 0 0 0 0,0 0 0 0 0,0 0 0 0 0,0 0 0 0 0,0 0 0 0 0,0 0 0 0 0,0 0-6 0 0,-7 0-7 0 0,-9 6-127 0 0,-18 13 147 0 0,25-15-7 0 0,0 0 1 0 0,0 1-1 0 0,0 1 1 0 0,1 0-1 0 0,0 0 0 0 0,0 0 1 0 0,1 1-1 0 0,-1 1-6 0 0,7-6-12 0 0,17-8-112 0 0,13-13 124 0 0,-27 18 11 0 0,-1 1 42 0 0,-3 2-43 0 0,1 0 0 0 0,-1-1 1 0 0,1 1-1 0 0,-1 0 0 0 0,0-1 0 0 0,1 1 0 0 0,-1-1 0 0 0,0 1 0 0 0,0-1 0 0 0,0 0 0 0 0,0 0 0 0 0,-1 0-10 0 0,1 0 7 0 0,-25 17 70 0 0,17-10-98 0 0,9-7-8 0 0,4-2-14 0 0,33-21-10 0 0,-36 22 108 0 0,-18 10 79 0 0,-7 6-195 0 0,26-16 114 0 0,-16 12 137 0 0,11-9-171 0 0,3-2-6 0 0,0 1 1 0 0,-1-1 0 0 0,1 0 0 0 0,-1 0 0 0 0,1 0 0 0 0,-1 0-1 0 0,0 0 1 0 0,1-1 0 0 0,-1 1 0 0 0,-1 0-14 0 0,2-1 53 0 0,-8-3 147 0 0,9 1-212 0 0,0 2-36 0 0,4 15 36 0 0,-4-13 12 0 0,1-2 1 0 0,-1 0 1 0 0,1 0-1 0 0,-1 0 1 0 0,0 0 0 0 0,0 1 0 0 0,0-1-1 0 0,1 0 1 0 0,-1 0 0 0 0,0 0-1 0 0,0 0 1 0 0,1 0 0 0 0,-1 0 0 0 0,0 0-1 0 0,0 0 1 0 0,1 0 0 0 0,-1 0 0 0 0,0 0-1 0 0,0 0 1 0 0,1 0 0 0 0,-1 0-1 0 0,0 0 1 0 0,0 0 0 0 0,1 0 0 0 0,-1 0-1 0 0,0-1 1 0 0,0 1 0 0 0,1 0 0 0 0,-1 0-1 0 0,0 0 1 0 0,0 0 0 0 0,0 0-1 0 0,1-1 1 0 0,-1 1 0 0 0,0 0-2 0 0,6-3 6 0 0,-1 1-6 0 0,2-1 0 0 0,-1 1 0 0 0,0-1 0 0 0,0 0 0 0 0,0-1 0 0 0,0 0 0 0 0,-1 0 0 0 0,1 0 0 0 0,-1 0 0 0 0,3-4 0 0 0,22-18 0 0 0,-29 26 11 0 0,-1 0 42 0 0,0 0 11 0 0,-10 6-7 0 0,0 0 0 0 0,1 0 0 0 0,-5 5-57 0 0,-21 14 93 0 0,38-27-99 0 0,0 0 0 0 0,-1-1 0 0 0,1 1 0 0 0,0-1 0 0 0,-1 0-1 0 0,1 0 1 0 0,-1 0 0 0 0,0 0 0 0 0,0 0 0 0 0,1-4 6 0 0,-2 6 43 0 0,-1-1-22 0 0,-1 1 22 0 0,1 0-38 0 0,-1 1 1 0 0,0 0-1 0 0,1-1 0 0 0,-1 1 1 0 0,0 0-1 0 0,0-1 1 0 0,1 1-1 0 0,-1 0 1 0 0,0 0-1 0 0,0 0 1 0 0,0-1-1 0 0,1 1 0 0 0,-1 0 1 0 0,0 0-1 0 0,0 0 1 0 0,0 0-1 0 0,1 0 1 0 0,-1 1-1 0 0,0-1 1 0 0,0 0-1 0 0,0 0 0 0 0,1 0 1 0 0,-1 1-6 0 0,-20 8 15 0 0,13-6-17 0 0,4 0-8 0 0,4-3-45 0 0,0 1-4 0 0,1 0 52 0 0,0-1 0 0 0,0 1 0 0 0,0 0 0 0 0,0-1-1 0 0,0 1 1 0 0,0-1 0 0 0,0 1 0 0 0,0-1 0 0 0,0 1-1 0 0,0-1 1 0 0,0 0 0 0 0,0 0 0 0 0,0 0 0 0 0,1 1-1 0 0,-1-1 1 0 0,0 0 7 0 0,9 2-33 0 0,-8-2 33 0 0,9 7 0 0 0,-8-5 0 0 0,-2 1 0 0 0,0-3 0 0 0,-1 1 0 0 0,1-1 0 0 0,-1 1 0 0 0,1-1 0 0 0,-1 1 0 0 0,1-1 0 0 0,-1 0 0 0 0,1 1 0 0 0,-1-1 0 0 0,1 0 0 0 0,0 1 0 0 0,-1-1 0 0 0,1 0 0 0 0,-1 0 0 0 0,1 1 0 0 0,0-1 0 0 0,-1 0 0 0 0,1 0 0 0 0,0 0 0 0 0,-1 0 0 0 0,1 0 0 0 0,0 0 0 0 0,0 0 0 0 0,-1 0 0 0 0,1 0 0 0 0,0 0 0 0 0,-1 0 0 0 0,1-1 0 0 0,-1 1 0 0 0,1 0 0 0 0,0 0 0 0 0,-1-1 0 0 0,1 1 0 0 0,0-1 0 0 0,14-11 0 0 0,-15 11 0 0 0,33-32 0 0 0,-33 33 1 0 0,1-1 1 0 0,-1 1 1 0 0,1-1-1 0 0,0 1 0 0 0,-1-1 1 0 0,1 1-1 0 0,0 0 1 0 0,-1-1-1 0 0,1 1 1 0 0,0 0-1 0 0,0-1 1 0 0,0 1-1 0 0,-1 0 0 0 0,1 0 1 0 0,0 0-1 0 0,0 0 1 0 0,0 0-1 0 0,-1 0 1 0 0,1 0-1 0 0,0 0 1 0 0,0 0-1 0 0,0 0 0 0 0,0 0 1 0 0,-1 0-1 0 0,1 0 1 0 0,0 1-1 0 0,1-1-2 0 0,-1 0 3 0 0,0 0 0 0 0,0 0-1 0 0,0 0 1 0 0,0 0 0 0 0,0 0-1 0 0,0 0 1 0 0,0 0 0 0 0,1-1-1 0 0,-1 1 1 0 0,0 0 0 0 0,0-1-1 0 0,0 1 1 0 0,0-1 0 0 0,0 1-1 0 0,0-1 1 0 0,0 0 0 0 0,-1 1-1 0 0,1-1 1 0 0,0 0 0 0 0,0 0-1 0 0,0 1 1 0 0,-1-1 0 0 0,1 0-1 0 0,0-1-2 0 0,18-22 64 0 0,-10 10-133 0 0,-8 14 112 0 0,-4 19-68 0 0,3-16-10 0 0,4-10 17 0 0,-1 1 18 0 0,1 1 0 0 0,-1 1 0 0 0,1-1 0 0 0,0 0 0 0 0,0 1 0 0 0,0 0 0 0 0,1 0 0 0 0,14-15 11 0 0,-23 29 48 0 0,4-9-60 0 0,0 0 1 0 0,0 0-1 0 0,-1 0 1 0 0,1 0-1 0 0,0 0 1 0 0,-1 0-1 0 0,1 0 1 0 0,-1 0 0 0 0,1 0-1 0 0,-1 0 1 0 0,0 0-1 0 0,0 1 1 0 0,18-29 0 0 0,-17 26 0 0 0,8-7 0 0 0,-3 4 0 0 0,-5 4 0 0 0,0 0 0 0 0,0 0 0 0 0,0 0 0 0 0,0 0 0 0 0,0 0 0 0 0,0 0 0 0 0,0 0 0 0 0,1 0 0 0 0,-1 0 0 0 0,0 0 0 0 0,0 0 0 0 0,0 0 0 0 0,0 0 0 0 0,0 0 0 0 0,0 1 0 0 0,0-1 0 0 0,0 0 0 0 0,0 0 0 0 0,1 0 0 0 0,-1 0 0 0 0,0 0 0 0 0,0 0 0 0 0,0 0 0 0 0,0 0 0 0 0,0 0 0 0 0,0 0 0 0 0,0 0 0 0 0,0 0 0 0 0,0 1 0 0 0,0-1 0 0 0,0 0 0 0 0,0 0 0 0 0,0 0 0 0 0,0 0 0 0 0,0 0 0 0 0,0 0 0 0 0,0 0 0 0 0,0 0 0 0 0,0 0 0 0 0,0 1 0 0 0,0-1 0 0 0,0 0 0 0 0,0 0 0 0 0,0 0 0 0 0,0 0 0 0 0,0 0 0 0 0,0 0 0 0 0,0 0 0 0 0,0 0 0 0 0,0 1 0 0 0,0-1 0 0 0,0 0 0 0 0,0 0 0 0 0,0 0 0 0 0,0 0 0 0 0,0 0 0 0 0,0 0 0 0 0,0 0 0 0 0,0 0 0 0 0,0 0 0 0 0,0 0 0 0 0,-3 12 0 0 0,2-9 0 0 0,1 4 0 0 0,6-17 0 0 0,4-6 0 0 0,10-3 0 0 0,-23 37 0 0 0,3-15 0 0 0,-1 0 11 0 0,1-3-10 0 0,1 0 16 0 0,-1 0-16 0 0,0 0 0 0 0,0-1 1 0 0,0 1-1 0 0,0-1 0 0 0,0 1 0 0 0,0-1 1 0 0,0 1-1 0 0,0 0 0 0 0,1-1 0 0 0,-1 1 0 0 0,0-1 1 0 0,0 1-1 0 0,1 0 0 0 0,-1-1 0 0 0,0 1 0 0 0,0 0 1 0 0,1-1-1 0 0,-1 1 0 0 0,0 0 0 0 0,1 0 1 0 0,-1-1-1 0 0,0 1 0 0 0,1 0 0 0 0,-1 0 0 0 0,1 0 1 0 0,-1-1-1 0 0,0 1 0 0 0,1 0 0 0 0,-1 0-1 0 0,2 1 0 0 0,-1 2 0 0 0,0-1 0 0 0,-2 6 0 0 0,17-26 0 0 0,-2 7 0 0 0,-9 12-36 0 0,-5-1 35 0 0,0 1-1 0 0,1-1 1 0 0,-1 1-1 0 0,0-1 0 0 0,0 1 1 0 0,1-1-1 0 0,-1 1 1 0 0,0-1-1 0 0,0 1 1 0 0,0-1-1 0 0,0 1 1 0 0,0-1-1 0 0,0 1 0 0 0,0 0 1 0 0,0-1-1 0 0,0 1 1 0 0,0-1-1 0 0,0 1 1 0 0,0-1-1 0 0,0 1 0 0 0,0-1 1 0 0,-1 1-1 0 0,1 0 2 0 0,0 2 11 0 0,1-3-10 0 0,-1 0 1 0 0,0 0-1 0 0,0 0 1 0 0,1 1-1 0 0,-1-1 0 0 0,0 0 1 0 0,1 0-1 0 0,-1 0 1 0 0,0 0-1 0 0,0 1 0 0 0,1-1 1 0 0,-1 0-1 0 0,0 0 1 0 0,1 0-1 0 0,-1 0 0 0 0,0 0 1 0 0,1 0-1 0 0,-1 0 1 0 0,0 0-1 0 0,1 0 0 0 0,-1 0 1 0 0,0 0-1 0 0,1 0 1 0 0,-1 0-1 0 0,0 0 0 0 0,1-1 1 0 0,-1 1-1 0 0,0 0 1 0 0,1 0-1 0 0,-1 0 0 0 0,0 0 1 0 0,0 0-1 0 0,1-1 1 0 0,-1 1-1 0 0,0 0 1 0 0,1 0-1 0 0,-1-1 0 0 0,0 1-1 0 0,10-12-7 0 0,-8 9-2 0 0,-1 1 0 0 0,1 0 0 0 0,0 0-1 0 0,0 0 1 0 0,0 0 0 0 0,0 0 0 0 0,0 0 0 0 0,0 0 0 0 0,1 0-1 0 0,-1 1 1 0 0,0-1 0 0 0,1 1 9 0 0,-3 21-11 0 0,-9-3 62 0 0,9-17-88 0 0,0 0 99 0 0,12-24-202 0 0,-11 22 145 0 0,-1 0-1 0 0,1 0 1 0 0,0 0 0 0 0,-1 0-1 0 0,1 0 1 0 0,0 0-1 0 0,0 0 1 0 0,0 0-1 0 0,1 0 1 0 0,-1 0 0 0 0,0 0-1 0 0,1 1 1 0 0,-1-1-1 0 0,2-1-4 0 0,-2 23 64 0 0,-2-19-63 0 0,1-1-1 0 0,0 0 1 0 0,-1 1-1 0 0,1-1 1 0 0,0 1-1 0 0,-1-1 0 0 0,1 1 1 0 0,0-1-1 0 0,0 1 1 0 0,0-1-1 0 0,-1 1 1 0 0,1-1-1 0 0,0 1 1 0 0,0-1-1 0 0,0 1 1 0 0,0-1-1 0 0,0 1 0 0 0,0-1 1 0 0,0 1-1 0 0,0 0 1 0 0,0-1-1 0 0,0 1 0 0 0,9-7 22 0 0,10-16 10 0 0,-18 20-32 0 0,-1 1 0 0 0,1-1 0 0 0,-1 1 0 0 0,1 0 0 0 0,0 0 0 0 0,-1 1 0 0 0,1-1 0 0 0,0 0 0 0 0,-1 0 0 0 0,1 0 0 0 0,0 0 0 0 0,0 0 0 0 0,0 1 0 0 0,0-1 0 0 0,0 0 0 0 0,-1 1 0 0 0,1-1 0 0 0,1 1 0 0 0,-1-1 0 0 0,2 0 0 0 0,-3 2 0 0 0,0-1 0 0 0,1 0 0 0 0,-1 1 0 0 0,1-1 0 0 0,-1 0 0 0 0,0 1 0 0 0,1-1 0 0 0,-1 1 0 0 0,0-1 0 0 0,1 0 0 0 0,-1 1 0 0 0,0-1 0 0 0,1 1 0 0 0,-1-1 0 0 0,0 1 0 0 0,0-1 0 0 0,0 1 0 0 0,0-1 0 0 0,1 1 0 0 0,-1 0 0 0 0,0-1 0 0 0,0 1 0 0 0,0-1 0 0 0,0 1 0 0 0,0-1 0 0 0,0 1 0 0 0,-1-1 0 0 0,1 1 0 0 0,0-1 0 0 0,0 1 0 0 0,0-1 0 0 0,0 1 0 0 0,-1 0 0 0 0,23-41 0 0 0,-10 19 0 0 0,-18 58 0 0 0,6-34 11 0 0,0-3 42 0 0,0-4-44 0 0,1 0-1 0 0,0 0 1 0 0,1-1-1 0 0,-1 1 1 0 0,1 0-1 0 0,-1 0 1 0 0,3-3-9 0 0,2-5 4 0 0,-4 9-4 0 0,-1 1-42 0 0,-1 2-174 0 0,0 0-54 0 0,0 0-2 0 0,-1 3-1818 0 0,1-3 68 0 0</inkml:trace>
  <inkml:trace contextRef="#ctx0" brushRef="#br1" timeOffset="47136.604">567 80 7080 0 0,'0'0'324'0'0,"0"0"-4"0"0,0 0-160 0 0,0 0 97 0 0,0 0 60 0 0,0 0 17 0 0,0 0-26 0 0,0 0-118 0 0,0 0-50 0 0,0 0-10 0 0,0 0-5 0 0,0 0-12 0 0,0 0-7 0 0,0 0-2 0 0,-7 16 64 0 0,-4 7 666 0 0,-3 10 680 0 0,14-32-1419 0 0,-1 0 1 0 0,1 0-1 0 0,-1 1 1 0 0,1-1-1 0 0,0 0 1 0 0,-1 0-1 0 0,0 0 1 0 0,1 0-1 0 0,-1 0 1 0 0,0 0-1 0 0,1 0 0 0 0,-1-1 1 0 0,0 1-1 0 0,-1 1-95 0 0,2-2 19 0 0,0 0 0 0 0,0 0 0 0 0,0 0 0 0 0,0 0 0 0 0,0 0-1 0 0,0 0 1 0 0,0 0 0 0 0,-1 0 0 0 0,1 0 0 0 0,0 0-1 0 0,0 0 1 0 0,0 0 0 0 0,0 0 0 0 0,0 0 0 0 0,0 0 0 0 0,0 0-1 0 0,0 0 1 0 0,0 0 0 0 0,0 0 0 0 0,-1 0 0 0 0,1 0-1 0 0,0 0 1 0 0,0 0 0 0 0,0 0 0 0 0,0 0 0 0 0,0-1 0 0 0,0 1-1 0 0,0 0 1 0 0,0 0 0 0 0,0 0 0 0 0,0 0 0 0 0,0 0-1 0 0,0 0 1 0 0,0 0 0 0 0,0 0 0 0 0,0 0 0 0 0,-1 0 0 0 0,1 0-1 0 0,0-1 1 0 0,0 1 0 0 0,0 0 0 0 0,0 0 0 0 0,0 0-1 0 0,0 0 1 0 0,0 0 0 0 0,0 0 0 0 0,0 0 0 0 0,0 0-19 0 0,2-12 188 0 0,10-24-60 0 0,-12 36-64 0 0,0 0 0 0 0,0 0 5 0 0,0 0 22 0 0,0 0-1 0 0,-5 15 236 0 0,-8 14 38 0 0,7-16-176 0 0,0 0 0 0 0,1 0-1 0 0,-1 8-187 0 0,5-18 11 0 0,1-2 45 0 0,0-1 21 0 0,6-18 131 0 0,0 4-210 0 0,-5 10 12 0 0,1 0 0 0 0,0 0-1 0 0,-1 0 1 0 0,0 0-1 0 0,0-1 1 0 0,0 1 0 0 0,-1 0-1 0 0,1-4-9 0 0,-1 8 59 0 0,0 0 31 0 0,-7 17 60 0 0,6-15-140 0 0,0 2-10 0 0,1-1 0 0 0,0 0 0 0 0,1 0 0 0 0,0 0 0 0 0,0-3 4 0 0,-1 0 0 0 0,0 0 0 0 0,1 1 0 0 0,-1-1 0 0 0,0 0 0 0 0,0 0 0 0 0,1 0 0 0 0,-1 0 0 0 0,0 0 0 0 0,1 0 0 0 0,-1 1 0 0 0,0-1 0 0 0,1 0 0 0 0,-1 0 0 0 0,0 0 0 0 0,1 0 0 0 0,-1 0 0 0 0,0 0 0 0 0,1-1 0 0 0,-1 1 0 0 0,0 0 0 0 0,1 0 0 0 0,-1 0 0 0 0,0 0 0 0 0,1 0 0 0 0,-1 0 0 0 0,0-1 0 0 0,0 1 0 0 0,1 0 0 0 0,-1 0 0 0 0,0 0 0 0 0,1-1-4 0 0,6-4 160 0 0,-5 2-110 0 0,0 0-1 0 0,0 0 0 0 0,0-1 0 0 0,0 1 1 0 0,0 0-1 0 0,1-3-49 0 0,13-23 96 0 0,-14 27-59 0 0,-4 6 70 0 0,0 2-535 0 0,2-6 120 0 0</inkml:trace>
  <inkml:trace contextRef="#ctx0" brushRef="#br1" timeOffset="50159.52">977 59 5696 0 0,'0'0'264'0'0,"0"0"-8"0"0,0 0-94 0 0,0 0 209 0 0,0 0 114 0 0,0 0 25 0 0,-10-2 2010 0 0,8 2-2444 0 0,0 0 19 0 0,1 0 0 0 0,0 0-1 0 0,0 1 1 0 0,0-1 0 0 0,0 0 0 0 0,0 1 0 0 0,0-1 0 0 0,0 1 0 0 0,0-1 0 0 0,0 1 0 0 0,0 0 0 0 0,0-1 0 0 0,0 1 0 0 0,0 0 0 0 0,0 0-1 0 0,1 0 1 0 0,-1-1 0 0 0,0 1 0 0 0,0 0 0 0 0,1 0 0 0 0,-1 0 0 0 0,1 0 0 0 0,-1 0 0 0 0,1 0 0 0 0,-1 0 0 0 0,1 0 0 0 0,0 1 0 0 0,-1-1-95 0 0,-4 10 670 0 0,5-11-549 0 0,-2 8 252 0 0,1-8-283 0 0,1 0 0 0 0,0 0-8 0 0,0 0 4 0 0,0 0 29 0 0,-6 2 1907 0 0,5-3-1997 0 0,1-1-1 0 0,0 0 1 0 0,0 0-1 0 0,0 0 1 0 0,1 0-1 0 0,-1 1 1 0 0,0-1-1 0 0,1 0 1 0 0,-1 0-1 0 0,1 1 1 0 0,0-1-1 0 0,-1 0 1 0 0,1 0-1 0 0,0 1 1 0 0,0-1-1 0 0,1 0-24 0 0,-2 2 64 0 0,0 0 2 0 0,0 0 8 0 0,-9 19 173 0 0,-1-2-34 0 0,10-17-206 0 0,0 0 0 0 0,1 0-1 0 0,-1 0 1 0 0,0 0-1 0 0,0 0 1 0 0,0 0-1 0 0,0 0 1 0 0,0 0 0 0 0,0 0-1 0 0,0 0 1 0 0,0 0-1 0 0,1 0 1 0 0,-1 0-1 0 0,0 0 1 0 0,0 0-1 0 0,0 0 1 0 0,0 0 0 0 0,0 0-1 0 0,0 0 1 0 0,0 0-1 0 0,1 0 1 0 0,-1 0-1 0 0,0 0 1 0 0,0 0 0 0 0,0 0-1 0 0,0 0 1 0 0,0 0-1 0 0,0 0 1 0 0,0 0-1 0 0,0 0 1 0 0,0 1 0 0 0,1-1-1 0 0,-1 0 1 0 0,0 0-1 0 0,0 0 1 0 0,0 0-1 0 0,0 0 1 0 0,0 0-1 0 0,0 0 1 0 0,0 0 0 0 0,0 0-1 0 0,0 1 1 0 0,0-1-1 0 0,0 0 1 0 0,0 0-1 0 0,0 0 1 0 0,0 0 0 0 0,0 0-1 0 0,0 0 1 0 0,0 0-1 0 0,0 0 1 0 0,0 1-1 0 0,0-1 1 0 0,0 0-1 0 0,0 0 1 0 0,0 0 0 0 0,0 0-1 0 0,0 0 1 0 0,0 0-1 0 0,0 0-6 0 0,9-4-58 0 0,-9 4 82 0 0,9-10 17 0 0,-8 9-37 0 0,0 0-1 0 0,0-1 0 0 0,0 1 1 0 0,0 0-1 0 0,0-1 1 0 0,0 1-1 0 0,0 0 0 0 0,1 0 1 0 0,-1 0-1 0 0,1 0-3 0 0,1 0 43 0 0,-3 1-40 0 0,0 0 0 0 0,0 0 0 0 0,1 0 0 0 0,-1 0 0 0 0,0 0 0 0 0,0 0 0 0 0,0 0 0 0 0,1 0 0 0 0,-1 0 0 0 0,0 1 0 0 0,0-1 0 0 0,0 0 0 0 0,1 0 0 0 0,-1 0 0 0 0,0 0 1 0 0,0 0-1 0 0,0 1 0 0 0,0-1 0 0 0,1 0 0 0 0,-1 0 0 0 0,0 0 0 0 0,0 1 0 0 0,0-1 0 0 0,0 0 0 0 0,0 0 0 0 0,0 0 0 0 0,0 1 0 0 0,1-1 0 0 0,-1 0 0 0 0,0 0 0 0 0,0 1 0 0 0,0-1 0 0 0,0 0 0 0 0,0 0 0 0 0,0 1 0 0 0,0-1 1 0 0,0 0-1 0 0,0 0 0 0 0,0 0 0 0 0,-1 1 0 0 0,1-1 0 0 0,0 0 0 0 0,0 0 0 0 0,0 1-3 0 0,-2 9 108 0 0,-1-1-44 0 0,2-5-36 0 0,0-1 1 0 0,0 1-1 0 0,0-1 0 0 0,-1 0 1 0 0,1 1-1 0 0,-1-1 0 0 0,0 0 1 0 0,0 0-1 0 0,0 0 0 0 0,0-1 1 0 0,0 1-1 0 0,-1 0 0 0 0,-1 1-28 0 0,3-4 64 0 0,3-3-45 0 0,-1 0-1 0 0,1 0 0 0 0,-1 1 1 0 0,1-1-1 0 0,0 0 0 0 0,0 1 0 0 0,0-1-18 0 0,1 0 0 0 0,0 0 0 0 0,-1 1 0 0 0,1-1 0 0 0,0 1 0 0 0,0 0 0 0 0,1 0 0 0 0,0-1 0 0 0,-8 15 0 0 0,-9 13-16 0 0,13-24 91 0 0,0 1-16 0 0,-1 1-59 0 0,21-20-54 0 0,-20 16 54 0 0,1 0 0 0 0,0 0 0 0 0,0 0 0 0 0,0 0 0 0 0,-1 0 0 0 0,1 0 0 0 0,0 0 0 0 0,0 1 0 0 0,0-1 0 0 0,0 0 0 0 0,0 1 0 0 0,1-1 0 0 0,-1 1 0 0 0,0-1 0 0 0,1 0 0 0 0,-2 1 1 0 0,0 0 0 0 0,1 0 0 0 0,-1 0 0 0 0,0 0 0 0 0,0 0 0 0 0,1 0 0 0 0,-1 1 0 0 0,0-1 0 0 0,0 0 0 0 0,1 0 0 0 0,-1 0 0 0 0,0 0 0 0 0,0 0 0 0 0,0 0 0 0 0,1 0 0 0 0,-1 0 0 0 0,0 1 0 0 0,0-1 0 0 0,0 0 0 0 0,0 0 0 0 0,1 0 0 0 0,-1 1 0 0 0,0-1 0 0 0,0 0 0 0 0,0 0 0 0 0,0 0 0 0 0,0 1 0 0 0,1-1 0 0 0,-1 0 0 0 0,0 0 0 0 0,0 0 0 0 0,0 1 0 0 0,0-1 0 0 0,0 0 0 0 0,0 0 0 0 0,0 1 0 0 0,0-1 0 0 0,0 0 0 0 0,0 0-1 0 0,0 1 1 0 0,0-1 0 0 0,0 0 0 0 0,0 0 0 0 0,0 1 0 0 0,0-1 0 0 0,-1 0-1 0 0,0 12 136 0 0,1-11-98 0 0,-6 11 19 0 0,23-24-117 0 0,-7 3 71 0 0,-8 7-17 0 0,1 0 0 0 0,-1-1-1 0 0,1 1 1 0 0,-1 0 0 0 0,1 1 0 0 0,0-1 0 0 0,0 0-1 0 0,-1 1 1 0 0,1 0 0 0 0,1-1 0 0 0,-1 1-1 0 0,3 0 7 0 0,-6 1 1 0 0,0 0-1 0 0,1 0 1 0 0,-1 0-1 0 0,0 0 1 0 0,0 0-1 0 0,0 1 0 0 0,1-1 1 0 0,-1 0-1 0 0,0 0 1 0 0,0 0-1 0 0,0 1 1 0 0,0-1-1 0 0,1 0 0 0 0,-1 0 1 0 0,0 0-1 0 0,0 1 1 0 0,0-1-1 0 0,0 0 1 0 0,0 0-1 0 0,0 1 0 0 0,0-1 1 0 0,0 0-1 0 0,1 0 1 0 0,-1 1-1 0 0,0-1 1 0 0,0 0-1 0 0,0 1 0 0 0,0-1 1 0 0,-1 0-1 0 0,1 0 1 0 0,0 1-1 0 0,0-1 1 0 0,0 0-1 0 0,0 0 0 0 0,0 1 1 0 0,0-1-1 0 0,0 0 1 0 0,0 0-1 0 0,0 1 1 0 0,-1-1-1 0 0,1 0 0 0 0,0 0 1 0 0,0 0-1 0 0,0 1 1 0 0,-1-1-1 0 0,-4 12 44 0 0,-3 2 20 0 0,9-14-64 0 0,0 0 0 0 0,0 0 0 0 0,0 0 0 0 0,0 0 0 0 0,0 0 0 0 0,0-1 0 0 0,0 1 0 0 0,0 0 0 0 0,0 0 0 0 0,0-1 0 0 0,0 1 0 0 0,0 0 0 0 0,-1-1 0 0 0,1 1 0 0 0,0-1 0 0 0,0 1 0 0 0,0-1 0 0 0,0 1 0 0 0,0-2 0 0 0,1 4 0 0 0,-4 4 0 0 0,-2 4 0 0 0,-9 7 1 0 0,11-14-2 0 0,-1 0-1 0 0,1 0 1 0 0,-1 0-1 0 0,1 0 1 0 0,0 0 0 0 0,1 0-1 0 0,-1 0 1 0 0,0 2 1 0 0,16-4 443 0 0,-11-1 48 0 0,-8-1-343 0 0,3 0-135 0 0,0 0 0 0 0,0 0-1 0 0,0 0 1 0 0,1 0-1 0 0,-1-1 1 0 0,0 1-1 0 0,1 0 1 0 0,-1-1 0 0 0,1 1-1 0 0,-1-1 1 0 0,1 0-1 0 0,0 1 1 0 0,0-1 0 0 0,-1 0-1 0 0,1 0 1 0 0,0 0-13 0 0,1 1-71 0 0,3-1-6 0 0,-1 0 83 0 0,11 2-71 0 0,-12-2-28 0 0,-1 0 0 0 0,0 0-1 0 0,0 1 1 0 0,0-1 0 0 0,-1 0 0 0 0,1 0 0 0 0,0 0-1 0 0,-1 0 1 0 0,1 1 0 0 0,-1-1 93 0 0,-4-8-4905 0 0,5 8 3292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F11B91-E8AC-CC45-BF28-F0E9FE029934}" type="datetime1">
              <a:rPr lang="en-GB" smtClean="0"/>
              <a:t>30/10/2019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91F006-3398-EA48-9FA5-A38E32691309}" type="slidenum">
              <a:rPr lang="en-US" smtClean="0"/>
              <a:t>‹#›</a:t>
            </a:fld>
            <a:endParaRPr lang="en-US"/>
          </a:p>
        </p:txBody>
      </p:sp>
    </p:spTree>
    <p:extLst>
      <p:ext uri="{BB962C8B-B14F-4D97-AF65-F5344CB8AC3E}">
        <p14:creationId xmlns:p14="http://schemas.microsoft.com/office/powerpoint/2010/main" val="302687491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91F006-3398-EA48-9FA5-A38E32691309}" type="slidenum">
              <a:rPr lang="en-US" smtClean="0"/>
              <a:t>2</a:t>
            </a:fld>
            <a:endParaRPr lang="en-US"/>
          </a:p>
        </p:txBody>
      </p:sp>
    </p:spTree>
    <p:extLst>
      <p:ext uri="{BB962C8B-B14F-4D97-AF65-F5344CB8AC3E}">
        <p14:creationId xmlns:p14="http://schemas.microsoft.com/office/powerpoint/2010/main" val="364246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91F006-3398-EA48-9FA5-A38E32691309}" type="slidenum">
              <a:rPr lang="en-US" smtClean="0"/>
              <a:t>3</a:t>
            </a:fld>
            <a:endParaRPr lang="en-US"/>
          </a:p>
        </p:txBody>
      </p:sp>
    </p:spTree>
    <p:extLst>
      <p:ext uri="{BB962C8B-B14F-4D97-AF65-F5344CB8AC3E}">
        <p14:creationId xmlns:p14="http://schemas.microsoft.com/office/powerpoint/2010/main" val="3195183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91F006-3398-EA48-9FA5-A38E32691309}" type="slidenum">
              <a:rPr lang="en-US" smtClean="0"/>
              <a:t>13</a:t>
            </a:fld>
            <a:endParaRPr lang="en-US"/>
          </a:p>
        </p:txBody>
      </p:sp>
    </p:spTree>
    <p:extLst>
      <p:ext uri="{BB962C8B-B14F-4D97-AF65-F5344CB8AC3E}">
        <p14:creationId xmlns:p14="http://schemas.microsoft.com/office/powerpoint/2010/main" val="748384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2991F006-3398-EA48-9FA5-A38E32691309}" type="slidenum">
              <a:rPr lang="en-US" smtClean="0"/>
              <a:t>16</a:t>
            </a:fld>
            <a:endParaRPr lang="en-US"/>
          </a:p>
        </p:txBody>
      </p:sp>
    </p:spTree>
    <p:extLst>
      <p:ext uri="{BB962C8B-B14F-4D97-AF65-F5344CB8AC3E}">
        <p14:creationId xmlns:p14="http://schemas.microsoft.com/office/powerpoint/2010/main" val="1499644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91F006-3398-EA48-9FA5-A38E32691309}" type="slidenum">
              <a:rPr lang="en-US" smtClean="0"/>
              <a:t>24</a:t>
            </a:fld>
            <a:endParaRPr lang="en-US"/>
          </a:p>
        </p:txBody>
      </p:sp>
    </p:spTree>
    <p:extLst>
      <p:ext uri="{BB962C8B-B14F-4D97-AF65-F5344CB8AC3E}">
        <p14:creationId xmlns:p14="http://schemas.microsoft.com/office/powerpoint/2010/main" val="573657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91F006-3398-EA48-9FA5-A38E32691309}" type="slidenum">
              <a:rPr lang="en-US" smtClean="0"/>
              <a:t>29</a:t>
            </a:fld>
            <a:endParaRPr lang="en-US"/>
          </a:p>
        </p:txBody>
      </p:sp>
    </p:spTree>
    <p:extLst>
      <p:ext uri="{BB962C8B-B14F-4D97-AF65-F5344CB8AC3E}">
        <p14:creationId xmlns:p14="http://schemas.microsoft.com/office/powerpoint/2010/main" val="1218247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91F006-3398-EA48-9FA5-A38E32691309}" type="slidenum">
              <a:rPr lang="en-US" smtClean="0"/>
              <a:t>39</a:t>
            </a:fld>
            <a:endParaRPr lang="en-US"/>
          </a:p>
        </p:txBody>
      </p:sp>
    </p:spTree>
    <p:extLst>
      <p:ext uri="{BB962C8B-B14F-4D97-AF65-F5344CB8AC3E}">
        <p14:creationId xmlns:p14="http://schemas.microsoft.com/office/powerpoint/2010/main" val="3308389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ti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64FBBF-61ED-42D2-AF17-D971CB379CBF}"/>
              </a:ext>
            </a:extLst>
          </p:cNvPr>
          <p:cNvSpPr/>
          <p:nvPr userDrawn="1"/>
        </p:nvSpPr>
        <p:spPr>
          <a:xfrm>
            <a:off x="0" y="-1"/>
            <a:ext cx="7620000" cy="4284767"/>
          </a:xfrm>
          <a:prstGeom prst="rect">
            <a:avLst/>
          </a:prstGeom>
          <a:solidFill>
            <a:srgbClr val="50BA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10" name="Title 15">
            <a:extLst>
              <a:ext uri="{FF2B5EF4-FFF2-40B4-BE49-F238E27FC236}">
                <a16:creationId xmlns:a16="http://schemas.microsoft.com/office/drawing/2014/main" id="{D3B3F848-A134-450C-8FCA-8ACD675FFC35}"/>
              </a:ext>
            </a:extLst>
          </p:cNvPr>
          <p:cNvSpPr txBox="1">
            <a:spLocks/>
          </p:cNvSpPr>
          <p:nvPr userDrawn="1"/>
        </p:nvSpPr>
        <p:spPr>
          <a:xfrm>
            <a:off x="0" y="1243426"/>
            <a:ext cx="7620000" cy="2303956"/>
          </a:xfrm>
          <a:prstGeom prst="rect">
            <a:avLst/>
          </a:prstGeom>
        </p:spPr>
        <p:txBody>
          <a:bodyPr vert="horz" wrap="square" lIns="0" tIns="0" rIns="0" bIns="0"/>
          <a:lstStyle>
            <a:lvl1pPr algn="ctr" defTabSz="457200" rtl="0" eaLnBrk="1" latinLnBrk="0" hangingPunct="1">
              <a:lnSpc>
                <a:spcPct val="88000"/>
              </a:lnSpc>
              <a:spcBef>
                <a:spcPct val="0"/>
              </a:spcBef>
              <a:buNone/>
              <a:defRPr sz="5150" kern="1200" spc="-200">
                <a:solidFill>
                  <a:srgbClr val="58595B"/>
                </a:solidFill>
                <a:latin typeface="Futura Round Bold"/>
                <a:ea typeface="+mj-ea"/>
                <a:cs typeface="Futura Round Bold"/>
              </a:defRPr>
            </a:lvl1pPr>
          </a:lstStyle>
          <a:p>
            <a:pPr>
              <a:spcBef>
                <a:spcPct val="50000"/>
              </a:spcBef>
            </a:pPr>
            <a:endParaRPr lang="en-US" sz="4291" dirty="0">
              <a:solidFill>
                <a:srgbClr val="FFFFFF"/>
              </a:solidFill>
            </a:endParaRPr>
          </a:p>
        </p:txBody>
      </p:sp>
      <p:pic>
        <p:nvPicPr>
          <p:cNvPr id="11" name="Picture 10">
            <a:extLst>
              <a:ext uri="{FF2B5EF4-FFF2-40B4-BE49-F238E27FC236}">
                <a16:creationId xmlns:a16="http://schemas.microsoft.com/office/drawing/2014/main" id="{A4F740D2-A8D9-4DF0-B2B1-2B6449FFECEB}"/>
              </a:ext>
            </a:extLst>
          </p:cNvPr>
          <p:cNvPicPr>
            <a:picLocks noChangeAspect="1"/>
          </p:cNvPicPr>
          <p:nvPr userDrawn="1"/>
        </p:nvPicPr>
        <p:blipFill>
          <a:blip r:embed="rId2"/>
          <a:stretch>
            <a:fillRect/>
          </a:stretch>
        </p:blipFill>
        <p:spPr>
          <a:xfrm>
            <a:off x="3573758" y="4849629"/>
            <a:ext cx="3735917" cy="489585"/>
          </a:xfrm>
          <a:prstGeom prst="rect">
            <a:avLst/>
          </a:prstGeom>
        </p:spPr>
      </p:pic>
      <p:pic>
        <p:nvPicPr>
          <p:cNvPr id="13" name="Picture 12">
            <a:extLst>
              <a:ext uri="{FF2B5EF4-FFF2-40B4-BE49-F238E27FC236}">
                <a16:creationId xmlns:a16="http://schemas.microsoft.com/office/drawing/2014/main" id="{0E20F9DF-E3C0-40ED-A7EF-E88EF4312FEA}"/>
              </a:ext>
            </a:extLst>
          </p:cNvPr>
          <p:cNvPicPr>
            <a:picLocks noChangeAspect="1"/>
          </p:cNvPicPr>
          <p:nvPr userDrawn="1"/>
        </p:nvPicPr>
        <p:blipFill>
          <a:blip r:embed="rId3"/>
          <a:stretch>
            <a:fillRect/>
          </a:stretch>
        </p:blipFill>
        <p:spPr>
          <a:xfrm>
            <a:off x="365334" y="3643262"/>
            <a:ext cx="763283" cy="398600"/>
          </a:xfrm>
          <a:prstGeom prst="rect">
            <a:avLst/>
          </a:prstGeom>
        </p:spPr>
      </p:pic>
      <p:sp>
        <p:nvSpPr>
          <p:cNvPr id="14" name="Content Placeholder 2">
            <a:extLst>
              <a:ext uri="{FF2B5EF4-FFF2-40B4-BE49-F238E27FC236}">
                <a16:creationId xmlns:a16="http://schemas.microsoft.com/office/drawing/2014/main" id="{FCC0D5A6-7CA2-49B7-9543-0794D508B4B6}"/>
              </a:ext>
            </a:extLst>
          </p:cNvPr>
          <p:cNvSpPr>
            <a:spLocks noGrp="1"/>
          </p:cNvSpPr>
          <p:nvPr>
            <p:ph sz="quarter" idx="15" hasCustomPrompt="1"/>
          </p:nvPr>
        </p:nvSpPr>
        <p:spPr>
          <a:xfrm>
            <a:off x="0" y="1076643"/>
            <a:ext cx="7620000" cy="814979"/>
          </a:xfrm>
          <a:prstGeom prst="rect">
            <a:avLst/>
          </a:prstGeom>
        </p:spPr>
        <p:txBody>
          <a:bodyPr/>
          <a:lstStyle>
            <a:lvl1pPr marL="0" indent="0" algn="ctr">
              <a:buNone/>
              <a:defRPr sz="4500">
                <a:solidFill>
                  <a:srgbClr val="58595B"/>
                </a:solidFill>
                <a:latin typeface="Futura Round Bold" pitchFamily="2" charset="0"/>
              </a:defRPr>
            </a:lvl1pPr>
          </a:lstStyle>
          <a:p>
            <a:r>
              <a:rPr lang="en-US" dirty="0"/>
              <a:t>&lt;Title Text&gt;</a:t>
            </a:r>
            <a:endParaRPr lang="en-US" dirty="0">
              <a:solidFill>
                <a:srgbClr val="50BAAC"/>
              </a:solidFill>
            </a:endParaRPr>
          </a:p>
        </p:txBody>
      </p:sp>
      <p:sp>
        <p:nvSpPr>
          <p:cNvPr id="15" name="Content Placeholder 2">
            <a:extLst>
              <a:ext uri="{FF2B5EF4-FFF2-40B4-BE49-F238E27FC236}">
                <a16:creationId xmlns:a16="http://schemas.microsoft.com/office/drawing/2014/main" id="{0230D64D-8DF4-48AC-B048-0F8EB298A12E}"/>
              </a:ext>
            </a:extLst>
          </p:cNvPr>
          <p:cNvSpPr>
            <a:spLocks noGrp="1"/>
          </p:cNvSpPr>
          <p:nvPr>
            <p:ph sz="quarter" idx="16" hasCustomPrompt="1"/>
          </p:nvPr>
        </p:nvSpPr>
        <p:spPr>
          <a:xfrm>
            <a:off x="0" y="1899631"/>
            <a:ext cx="7620000" cy="906393"/>
          </a:xfrm>
          <a:prstGeom prst="rect">
            <a:avLst/>
          </a:prstGeom>
        </p:spPr>
        <p:txBody>
          <a:bodyPr/>
          <a:lstStyle>
            <a:lvl1pPr marL="0" indent="0" algn="ctr">
              <a:buNone/>
              <a:defRPr sz="4500">
                <a:solidFill>
                  <a:schemeClr val="bg1"/>
                </a:solidFill>
                <a:latin typeface="Futura Round Bold" pitchFamily="2" charset="0"/>
              </a:defRPr>
            </a:lvl1pPr>
          </a:lstStyle>
          <a:p>
            <a:r>
              <a:rPr lang="en-US" dirty="0"/>
              <a:t>&lt;Title Sub-Text&gt;</a:t>
            </a:r>
            <a:endParaRPr lang="en-US" dirty="0">
              <a:solidFill>
                <a:srgbClr val="50BAAC"/>
              </a:solidFill>
            </a:endParaRPr>
          </a:p>
        </p:txBody>
      </p:sp>
      <p:sp>
        <p:nvSpPr>
          <p:cNvPr id="16" name="Content Placeholder 2">
            <a:extLst>
              <a:ext uri="{FF2B5EF4-FFF2-40B4-BE49-F238E27FC236}">
                <a16:creationId xmlns:a16="http://schemas.microsoft.com/office/drawing/2014/main" id="{BCA4C00C-3B02-41CB-80D0-BB606FB7B00D}"/>
              </a:ext>
            </a:extLst>
          </p:cNvPr>
          <p:cNvSpPr>
            <a:spLocks noGrp="1"/>
          </p:cNvSpPr>
          <p:nvPr>
            <p:ph sz="quarter" idx="17" hasCustomPrompt="1"/>
          </p:nvPr>
        </p:nvSpPr>
        <p:spPr>
          <a:xfrm>
            <a:off x="0" y="2813004"/>
            <a:ext cx="7620000" cy="397869"/>
          </a:xfrm>
          <a:prstGeom prst="rect">
            <a:avLst/>
          </a:prstGeom>
        </p:spPr>
        <p:txBody>
          <a:bodyPr/>
          <a:lstStyle>
            <a:lvl1pPr marL="0" indent="0" algn="ctr">
              <a:buNone/>
              <a:defRPr sz="1500">
                <a:solidFill>
                  <a:schemeClr val="bg1"/>
                </a:solidFill>
                <a:latin typeface="Futura Round Bold" pitchFamily="2" charset="0"/>
              </a:defRPr>
            </a:lvl1pPr>
          </a:lstStyle>
          <a:p>
            <a:r>
              <a:rPr lang="en-US" dirty="0"/>
              <a:t>&lt;Trainer Name&gt;</a:t>
            </a:r>
            <a:endParaRPr lang="en-US" dirty="0">
              <a:solidFill>
                <a:srgbClr val="50BAAC"/>
              </a:solidFill>
            </a:endParaRPr>
          </a:p>
        </p:txBody>
      </p:sp>
      <p:sp>
        <p:nvSpPr>
          <p:cNvPr id="17" name="Content Placeholder 2">
            <a:extLst>
              <a:ext uri="{FF2B5EF4-FFF2-40B4-BE49-F238E27FC236}">
                <a16:creationId xmlns:a16="http://schemas.microsoft.com/office/drawing/2014/main" id="{797496FA-5270-4EFE-93D7-E5255D523921}"/>
              </a:ext>
            </a:extLst>
          </p:cNvPr>
          <p:cNvSpPr>
            <a:spLocks noGrp="1"/>
          </p:cNvSpPr>
          <p:nvPr>
            <p:ph sz="quarter" idx="18" hasCustomPrompt="1"/>
          </p:nvPr>
        </p:nvSpPr>
        <p:spPr>
          <a:xfrm>
            <a:off x="0" y="3217850"/>
            <a:ext cx="7620000" cy="397869"/>
          </a:xfrm>
          <a:prstGeom prst="rect">
            <a:avLst/>
          </a:prstGeom>
        </p:spPr>
        <p:txBody>
          <a:bodyPr/>
          <a:lstStyle>
            <a:lvl1pPr marL="0" indent="0" algn="ctr">
              <a:buNone/>
              <a:defRPr sz="1500">
                <a:solidFill>
                  <a:schemeClr val="bg1"/>
                </a:solidFill>
                <a:latin typeface="Futura Round Bold" pitchFamily="2" charset="0"/>
              </a:defRPr>
            </a:lvl1pPr>
          </a:lstStyle>
          <a:p>
            <a:r>
              <a:rPr lang="en-US" dirty="0"/>
              <a:t>&lt;Presentation Date&gt;</a:t>
            </a:r>
            <a:endParaRPr lang="en-US" dirty="0">
              <a:solidFill>
                <a:srgbClr val="50BAAC"/>
              </a:solidFill>
            </a:endParaRPr>
          </a:p>
        </p:txBody>
      </p:sp>
      <p:pic>
        <p:nvPicPr>
          <p:cNvPr id="19" name="Picture 18">
            <a:extLst>
              <a:ext uri="{FF2B5EF4-FFF2-40B4-BE49-F238E27FC236}">
                <a16:creationId xmlns:a16="http://schemas.microsoft.com/office/drawing/2014/main" id="{CDE7A6D9-9769-4B3C-A3F4-D4E2AFD8F8E7}"/>
              </a:ext>
            </a:extLst>
          </p:cNvPr>
          <p:cNvPicPr>
            <a:picLocks noChangeAspect="1"/>
          </p:cNvPicPr>
          <p:nvPr userDrawn="1"/>
        </p:nvPicPr>
        <p:blipFill>
          <a:blip r:embed="rId4"/>
          <a:stretch>
            <a:fillRect/>
          </a:stretch>
        </p:blipFill>
        <p:spPr>
          <a:xfrm>
            <a:off x="4987638" y="2444528"/>
            <a:ext cx="2641600" cy="1854200"/>
          </a:xfrm>
          <a:prstGeom prst="rect">
            <a:avLst/>
          </a:prstGeom>
        </p:spPr>
      </p:pic>
    </p:spTree>
    <p:extLst>
      <p:ext uri="{BB962C8B-B14F-4D97-AF65-F5344CB8AC3E}">
        <p14:creationId xmlns:p14="http://schemas.microsoft.com/office/powerpoint/2010/main" val="4178155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amp; Excerpt Slide">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7" name="Content Placeholder 2">
            <a:extLst>
              <a:ext uri="{FF2B5EF4-FFF2-40B4-BE49-F238E27FC236}">
                <a16:creationId xmlns:a16="http://schemas.microsoft.com/office/drawing/2014/main" id="{F7721D83-826E-46C6-A1EA-CD4CF48EFFA0}"/>
              </a:ext>
            </a:extLst>
          </p:cNvPr>
          <p:cNvSpPr>
            <a:spLocks noGrp="1"/>
          </p:cNvSpPr>
          <p:nvPr>
            <p:ph sz="quarter" idx="14" hasCustomPrompt="1"/>
          </p:nvPr>
        </p:nvSpPr>
        <p:spPr>
          <a:xfrm>
            <a:off x="554279" y="540000"/>
            <a:ext cx="6573440" cy="4423730"/>
          </a:xfrm>
          <a:prstGeom prst="rect">
            <a:avLst/>
          </a:prstGeom>
        </p:spPr>
        <p:txBody>
          <a:bodyPr/>
          <a:lstStyle>
            <a:lvl1pPr marL="0" indent="0">
              <a:buNone/>
              <a:defRPr sz="3167">
                <a:solidFill>
                  <a:srgbClr val="50BAAC"/>
                </a:solidFill>
                <a:latin typeface="Futura Round Bold" pitchFamily="2" charset="0"/>
              </a:defRPr>
            </a:lvl1pPr>
          </a:lstStyle>
          <a:p>
            <a:r>
              <a:rPr lang="en-US" dirty="0">
                <a:solidFill>
                  <a:srgbClr val="50BAAC"/>
                </a:solidFill>
              </a:rPr>
              <a:t>              &lt;Example text that could fill this area of the slide to show how it displays&gt;</a:t>
            </a:r>
          </a:p>
        </p:txBody>
      </p:sp>
      <p:sp>
        <p:nvSpPr>
          <p:cNvPr id="10" name="Content Placeholder 2">
            <a:extLst>
              <a:ext uri="{FF2B5EF4-FFF2-40B4-BE49-F238E27FC236}">
                <a16:creationId xmlns:a16="http://schemas.microsoft.com/office/drawing/2014/main" id="{6554CCB9-B7D1-44A1-8B5B-124C5FC6F094}"/>
              </a:ext>
            </a:extLst>
          </p:cNvPr>
          <p:cNvSpPr>
            <a:spLocks noGrp="1"/>
          </p:cNvSpPr>
          <p:nvPr>
            <p:ph sz="quarter" idx="15" hasCustomPrompt="1"/>
          </p:nvPr>
        </p:nvSpPr>
        <p:spPr>
          <a:xfrm>
            <a:off x="554994" y="540001"/>
            <a:ext cx="1573953" cy="625685"/>
          </a:xfrm>
          <a:prstGeom prst="rect">
            <a:avLst/>
          </a:prstGeom>
        </p:spPr>
        <p:txBody>
          <a:bodyPr/>
          <a:lstStyle>
            <a:lvl1pPr marL="0" indent="0">
              <a:buNone/>
              <a:defRPr sz="3167">
                <a:solidFill>
                  <a:srgbClr val="58595B"/>
                </a:solidFill>
                <a:latin typeface="Futura Round Bold" pitchFamily="2" charset="0"/>
              </a:defRPr>
            </a:lvl1pPr>
          </a:lstStyle>
          <a:p>
            <a:r>
              <a:rPr lang="en-US" dirty="0"/>
              <a:t>&lt;Text&gt;:</a:t>
            </a:r>
            <a:endParaRPr lang="en-US" dirty="0">
              <a:solidFill>
                <a:srgbClr val="50BAAC"/>
              </a:solidFill>
            </a:endParaRPr>
          </a:p>
        </p:txBody>
      </p:sp>
      <p:pic>
        <p:nvPicPr>
          <p:cNvPr id="9" name="Picture 8">
            <a:extLst>
              <a:ext uri="{FF2B5EF4-FFF2-40B4-BE49-F238E27FC236}">
                <a16:creationId xmlns:a16="http://schemas.microsoft.com/office/drawing/2014/main" id="{AAF92019-74D0-43AE-B2BA-1E9BCE298499}"/>
              </a:ext>
            </a:extLst>
          </p:cNvPr>
          <p:cNvPicPr>
            <a:picLocks noChangeAspect="1"/>
          </p:cNvPicPr>
          <p:nvPr userDrawn="1"/>
        </p:nvPicPr>
        <p:blipFill>
          <a:blip r:embed="rId2"/>
          <a:stretch>
            <a:fillRect/>
          </a:stretch>
        </p:blipFill>
        <p:spPr>
          <a:xfrm>
            <a:off x="5235115" y="5160533"/>
            <a:ext cx="2118727" cy="277656"/>
          </a:xfrm>
          <a:prstGeom prst="rect">
            <a:avLst/>
          </a:prstGeom>
        </p:spPr>
      </p:pic>
    </p:spTree>
    <p:extLst>
      <p:ext uri="{BB962C8B-B14F-4D97-AF65-F5344CB8AC3E}">
        <p14:creationId xmlns:p14="http://schemas.microsoft.com/office/powerpoint/2010/main" val="3134836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Boxes (x2)">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10" name="Rectangle 9">
            <a:extLst>
              <a:ext uri="{FF2B5EF4-FFF2-40B4-BE49-F238E27FC236}">
                <a16:creationId xmlns:a16="http://schemas.microsoft.com/office/drawing/2014/main" id="{23AA82CD-6078-454D-8E06-228C7D472FD8}"/>
              </a:ext>
            </a:extLst>
          </p:cNvPr>
          <p:cNvSpPr/>
          <p:nvPr userDrawn="1"/>
        </p:nvSpPr>
        <p:spPr>
          <a:xfrm>
            <a:off x="554280" y="1598300"/>
            <a:ext cx="3063767" cy="3494091"/>
          </a:xfrm>
          <a:prstGeom prst="rect">
            <a:avLst/>
          </a:prstGeom>
          <a:solidFill>
            <a:srgbClr val="335E65"/>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13" name="Rectangle 12">
            <a:extLst>
              <a:ext uri="{FF2B5EF4-FFF2-40B4-BE49-F238E27FC236}">
                <a16:creationId xmlns:a16="http://schemas.microsoft.com/office/drawing/2014/main" id="{36560EC7-981E-42E9-8757-D073AC69DDB4}"/>
              </a:ext>
            </a:extLst>
          </p:cNvPr>
          <p:cNvSpPr/>
          <p:nvPr userDrawn="1"/>
        </p:nvSpPr>
        <p:spPr>
          <a:xfrm>
            <a:off x="3983487" y="1598300"/>
            <a:ext cx="3063767" cy="3494091"/>
          </a:xfrm>
          <a:prstGeom prst="rect">
            <a:avLst/>
          </a:prstGeom>
          <a:solidFill>
            <a:srgbClr val="19B9AC"/>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16" name="Content Placeholder 2">
            <a:extLst>
              <a:ext uri="{FF2B5EF4-FFF2-40B4-BE49-F238E27FC236}">
                <a16:creationId xmlns:a16="http://schemas.microsoft.com/office/drawing/2014/main" id="{63102638-0465-464A-B343-D017C116DEAC}"/>
              </a:ext>
            </a:extLst>
          </p:cNvPr>
          <p:cNvSpPr>
            <a:spLocks noGrp="1"/>
          </p:cNvSpPr>
          <p:nvPr>
            <p:ph sz="quarter" idx="16" hasCustomPrompt="1"/>
          </p:nvPr>
        </p:nvSpPr>
        <p:spPr>
          <a:xfrm>
            <a:off x="548462" y="1598298"/>
            <a:ext cx="3063767" cy="405006"/>
          </a:xfrm>
          <a:prstGeom prst="rect">
            <a:avLst/>
          </a:prstGeom>
        </p:spPr>
        <p:txBody>
          <a:bodyPr/>
          <a:lstStyle>
            <a:lvl1pPr marL="0" indent="0" algn="l">
              <a:buNone/>
              <a:defRPr sz="1458">
                <a:solidFill>
                  <a:schemeClr val="bg1"/>
                </a:solidFill>
                <a:latin typeface="Futura Round Bold" pitchFamily="2"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
        <p:nvSpPr>
          <p:cNvPr id="17" name="Content Placeholder 2">
            <a:extLst>
              <a:ext uri="{FF2B5EF4-FFF2-40B4-BE49-F238E27FC236}">
                <a16:creationId xmlns:a16="http://schemas.microsoft.com/office/drawing/2014/main" id="{5128A273-6CE8-46A4-8586-A9AEF1CDEF99}"/>
              </a:ext>
            </a:extLst>
          </p:cNvPr>
          <p:cNvSpPr>
            <a:spLocks noGrp="1"/>
          </p:cNvSpPr>
          <p:nvPr>
            <p:ph sz="quarter" idx="17" hasCustomPrompt="1"/>
          </p:nvPr>
        </p:nvSpPr>
        <p:spPr>
          <a:xfrm>
            <a:off x="3981087" y="1598298"/>
            <a:ext cx="3063767" cy="405006"/>
          </a:xfrm>
          <a:prstGeom prst="rect">
            <a:avLst/>
          </a:prstGeom>
        </p:spPr>
        <p:txBody>
          <a:bodyPr/>
          <a:lstStyle>
            <a:lvl1pPr marL="0" indent="0" algn="l">
              <a:buNone/>
              <a:defRPr sz="1458">
                <a:solidFill>
                  <a:schemeClr val="bg1"/>
                </a:solidFill>
                <a:latin typeface="Futura Round Bold" pitchFamily="2"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
        <p:nvSpPr>
          <p:cNvPr id="18" name="Content Placeholder 2">
            <a:extLst>
              <a:ext uri="{FF2B5EF4-FFF2-40B4-BE49-F238E27FC236}">
                <a16:creationId xmlns:a16="http://schemas.microsoft.com/office/drawing/2014/main" id="{685399BF-3560-48CA-90E5-FC766BE22B94}"/>
              </a:ext>
            </a:extLst>
          </p:cNvPr>
          <p:cNvSpPr>
            <a:spLocks noGrp="1"/>
          </p:cNvSpPr>
          <p:nvPr>
            <p:ph sz="quarter" idx="18" hasCustomPrompt="1"/>
          </p:nvPr>
        </p:nvSpPr>
        <p:spPr>
          <a:xfrm>
            <a:off x="550862" y="2017034"/>
            <a:ext cx="3063767" cy="2384150"/>
          </a:xfrm>
          <a:prstGeom prst="rect">
            <a:avLst/>
          </a:prstGeom>
        </p:spPr>
        <p:txBody>
          <a:bodyPr/>
          <a:lstStyle>
            <a:lvl1pPr marL="0" indent="0" algn="l">
              <a:buNone/>
              <a:defRPr sz="1167">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
        <p:nvSpPr>
          <p:cNvPr id="19" name="Content Placeholder 2">
            <a:extLst>
              <a:ext uri="{FF2B5EF4-FFF2-40B4-BE49-F238E27FC236}">
                <a16:creationId xmlns:a16="http://schemas.microsoft.com/office/drawing/2014/main" id="{140F5937-366B-4925-83D2-F5087CFF3FFC}"/>
              </a:ext>
            </a:extLst>
          </p:cNvPr>
          <p:cNvSpPr>
            <a:spLocks noGrp="1"/>
          </p:cNvSpPr>
          <p:nvPr>
            <p:ph sz="quarter" idx="19" hasCustomPrompt="1"/>
          </p:nvPr>
        </p:nvSpPr>
        <p:spPr>
          <a:xfrm>
            <a:off x="3981087" y="2017264"/>
            <a:ext cx="3063767" cy="2383920"/>
          </a:xfrm>
          <a:prstGeom prst="rect">
            <a:avLst/>
          </a:prstGeom>
        </p:spPr>
        <p:txBody>
          <a:bodyPr/>
          <a:lstStyle>
            <a:lvl1pPr marL="0" indent="0" algn="l">
              <a:buNone/>
              <a:defRPr sz="1167"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pic>
        <p:nvPicPr>
          <p:cNvPr id="20" name="Picture 19">
            <a:extLst>
              <a:ext uri="{FF2B5EF4-FFF2-40B4-BE49-F238E27FC236}">
                <a16:creationId xmlns:a16="http://schemas.microsoft.com/office/drawing/2014/main" id="{827AA9CE-EFDC-46E9-9B2D-432FDA3AD348}"/>
              </a:ext>
            </a:extLst>
          </p:cNvPr>
          <p:cNvPicPr>
            <a:picLocks noChangeAspect="1"/>
          </p:cNvPicPr>
          <p:nvPr userDrawn="1"/>
        </p:nvPicPr>
        <p:blipFill>
          <a:blip r:embed="rId2"/>
          <a:stretch>
            <a:fillRect/>
          </a:stretch>
        </p:blipFill>
        <p:spPr>
          <a:xfrm>
            <a:off x="5235115" y="5160533"/>
            <a:ext cx="2118727" cy="277656"/>
          </a:xfrm>
          <a:prstGeom prst="rect">
            <a:avLst/>
          </a:prstGeom>
        </p:spPr>
      </p:pic>
      <p:pic>
        <p:nvPicPr>
          <p:cNvPr id="21" name="Picture 20">
            <a:extLst>
              <a:ext uri="{FF2B5EF4-FFF2-40B4-BE49-F238E27FC236}">
                <a16:creationId xmlns:a16="http://schemas.microsoft.com/office/drawing/2014/main" id="{C7D8AD4C-4E8F-438A-8B77-6D8A5BCE1782}"/>
              </a:ext>
            </a:extLst>
          </p:cNvPr>
          <p:cNvPicPr>
            <a:picLocks noChangeAspect="1"/>
          </p:cNvPicPr>
          <p:nvPr userDrawn="1"/>
        </p:nvPicPr>
        <p:blipFill>
          <a:blip r:embed="rId3"/>
          <a:stretch>
            <a:fillRect/>
          </a:stretch>
        </p:blipFill>
        <p:spPr>
          <a:xfrm>
            <a:off x="2631894" y="4414914"/>
            <a:ext cx="1004620" cy="705166"/>
          </a:xfrm>
          <a:prstGeom prst="rect">
            <a:avLst/>
          </a:prstGeom>
        </p:spPr>
      </p:pic>
      <p:pic>
        <p:nvPicPr>
          <p:cNvPr id="22" name="Picture 21">
            <a:extLst>
              <a:ext uri="{FF2B5EF4-FFF2-40B4-BE49-F238E27FC236}">
                <a16:creationId xmlns:a16="http://schemas.microsoft.com/office/drawing/2014/main" id="{6596DACB-3BA9-48C3-9DF6-D3D9A725C83C}"/>
              </a:ext>
            </a:extLst>
          </p:cNvPr>
          <p:cNvPicPr>
            <a:picLocks noChangeAspect="1"/>
          </p:cNvPicPr>
          <p:nvPr userDrawn="1"/>
        </p:nvPicPr>
        <p:blipFill>
          <a:blip r:embed="rId3"/>
          <a:stretch>
            <a:fillRect/>
          </a:stretch>
        </p:blipFill>
        <p:spPr>
          <a:xfrm>
            <a:off x="6061100" y="4414914"/>
            <a:ext cx="1004620" cy="705166"/>
          </a:xfrm>
          <a:prstGeom prst="rect">
            <a:avLst/>
          </a:prstGeom>
        </p:spPr>
      </p:pic>
      <p:sp>
        <p:nvSpPr>
          <p:cNvPr id="14" name="Title 1">
            <a:extLst>
              <a:ext uri="{FF2B5EF4-FFF2-40B4-BE49-F238E27FC236}">
                <a16:creationId xmlns:a16="http://schemas.microsoft.com/office/drawing/2014/main" id="{1F81C74A-F1F0-4BD0-B5EA-7DEC2B3EB89C}"/>
              </a:ext>
            </a:extLst>
          </p:cNvPr>
          <p:cNvSpPr>
            <a:spLocks noGrp="1"/>
          </p:cNvSpPr>
          <p:nvPr>
            <p:ph type="title" hasCustomPrompt="1"/>
          </p:nvPr>
        </p:nvSpPr>
        <p:spPr>
          <a:xfrm>
            <a:off x="554280" y="383083"/>
            <a:ext cx="6511440" cy="646315"/>
          </a:xfrm>
          <a:prstGeom prst="rect">
            <a:avLst/>
          </a:prstGeom>
        </p:spPr>
        <p:txBody>
          <a:bodyPr/>
          <a:lstStyle>
            <a:lvl1pPr algn="l">
              <a:defRPr sz="3500">
                <a:solidFill>
                  <a:srgbClr val="335E65"/>
                </a:solidFill>
                <a:latin typeface="Futura Round Bold" pitchFamily="2" charset="0"/>
              </a:defRPr>
            </a:lvl1pPr>
          </a:lstStyle>
          <a:p>
            <a:r>
              <a:rPr lang="en-US" dirty="0"/>
              <a:t>&lt;Title&gt;</a:t>
            </a:r>
            <a:endParaRPr lang="en-GB" dirty="0"/>
          </a:p>
        </p:txBody>
      </p:sp>
    </p:spTree>
    <p:extLst>
      <p:ext uri="{BB962C8B-B14F-4D97-AF65-F5344CB8AC3E}">
        <p14:creationId xmlns:p14="http://schemas.microsoft.com/office/powerpoint/2010/main" val="1101406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Boxes (x3)">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10" name="Rectangle 9">
            <a:extLst>
              <a:ext uri="{FF2B5EF4-FFF2-40B4-BE49-F238E27FC236}">
                <a16:creationId xmlns:a16="http://schemas.microsoft.com/office/drawing/2014/main" id="{23AA82CD-6078-454D-8E06-228C7D472FD8}"/>
              </a:ext>
            </a:extLst>
          </p:cNvPr>
          <p:cNvSpPr/>
          <p:nvPr userDrawn="1"/>
        </p:nvSpPr>
        <p:spPr>
          <a:xfrm>
            <a:off x="554280" y="1598298"/>
            <a:ext cx="2010927" cy="3508052"/>
          </a:xfrm>
          <a:prstGeom prst="rect">
            <a:avLst/>
          </a:prstGeom>
          <a:solidFill>
            <a:srgbClr val="50BAAC"/>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16" name="Content Placeholder 2">
            <a:extLst>
              <a:ext uri="{FF2B5EF4-FFF2-40B4-BE49-F238E27FC236}">
                <a16:creationId xmlns:a16="http://schemas.microsoft.com/office/drawing/2014/main" id="{63102638-0465-464A-B343-D017C116DEAC}"/>
              </a:ext>
            </a:extLst>
          </p:cNvPr>
          <p:cNvSpPr>
            <a:spLocks noGrp="1"/>
          </p:cNvSpPr>
          <p:nvPr>
            <p:ph sz="quarter" idx="16" hasCustomPrompt="1"/>
          </p:nvPr>
        </p:nvSpPr>
        <p:spPr>
          <a:xfrm>
            <a:off x="554280" y="1598298"/>
            <a:ext cx="2010927" cy="425946"/>
          </a:xfrm>
          <a:prstGeom prst="rect">
            <a:avLst/>
          </a:prstGeom>
        </p:spPr>
        <p:txBody>
          <a:bodyPr/>
          <a:lstStyle>
            <a:lvl1pPr marL="0" indent="0" algn="l">
              <a:buNone/>
              <a:defRPr sz="1458">
                <a:solidFill>
                  <a:schemeClr val="bg1"/>
                </a:solidFill>
                <a:latin typeface="Futura Round Bold" pitchFamily="2"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
        <p:nvSpPr>
          <p:cNvPr id="15" name="Rectangle 14">
            <a:extLst>
              <a:ext uri="{FF2B5EF4-FFF2-40B4-BE49-F238E27FC236}">
                <a16:creationId xmlns:a16="http://schemas.microsoft.com/office/drawing/2014/main" id="{2BC8BB54-DD7C-4AC0-B1A7-09DAFF34457F}"/>
              </a:ext>
            </a:extLst>
          </p:cNvPr>
          <p:cNvSpPr/>
          <p:nvPr userDrawn="1"/>
        </p:nvSpPr>
        <p:spPr>
          <a:xfrm>
            <a:off x="2795303" y="1598298"/>
            <a:ext cx="2010927" cy="3508052"/>
          </a:xfrm>
          <a:prstGeom prst="rect">
            <a:avLst/>
          </a:prstGeom>
          <a:solidFill>
            <a:srgbClr val="71486E"/>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18" name="Rectangle 17">
            <a:extLst>
              <a:ext uri="{FF2B5EF4-FFF2-40B4-BE49-F238E27FC236}">
                <a16:creationId xmlns:a16="http://schemas.microsoft.com/office/drawing/2014/main" id="{E4A8BE23-2D0F-45A5-B684-920E6D85C2D2}"/>
              </a:ext>
            </a:extLst>
          </p:cNvPr>
          <p:cNvSpPr/>
          <p:nvPr userDrawn="1"/>
        </p:nvSpPr>
        <p:spPr>
          <a:xfrm>
            <a:off x="5036327" y="1598298"/>
            <a:ext cx="2010927" cy="3508052"/>
          </a:xfrm>
          <a:prstGeom prst="rect">
            <a:avLst/>
          </a:prstGeom>
          <a:solidFill>
            <a:srgbClr val="58595B"/>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21" name="Content Placeholder 2">
            <a:extLst>
              <a:ext uri="{FF2B5EF4-FFF2-40B4-BE49-F238E27FC236}">
                <a16:creationId xmlns:a16="http://schemas.microsoft.com/office/drawing/2014/main" id="{4804DD30-7973-4C59-AC37-7D4BCE018941}"/>
              </a:ext>
            </a:extLst>
          </p:cNvPr>
          <p:cNvSpPr>
            <a:spLocks noGrp="1"/>
          </p:cNvSpPr>
          <p:nvPr>
            <p:ph sz="quarter" idx="17" hasCustomPrompt="1"/>
          </p:nvPr>
        </p:nvSpPr>
        <p:spPr>
          <a:xfrm>
            <a:off x="2792192" y="1598945"/>
            <a:ext cx="2010927" cy="425300"/>
          </a:xfrm>
          <a:prstGeom prst="rect">
            <a:avLst/>
          </a:prstGeom>
        </p:spPr>
        <p:txBody>
          <a:bodyPr/>
          <a:lstStyle>
            <a:lvl1pPr marL="0" indent="0" algn="l">
              <a:buNone/>
              <a:defRPr sz="1458">
                <a:solidFill>
                  <a:schemeClr val="bg1"/>
                </a:solidFill>
                <a:latin typeface="Futura Round Bold" pitchFamily="2"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
        <p:nvSpPr>
          <p:cNvPr id="22" name="Content Placeholder 2">
            <a:extLst>
              <a:ext uri="{FF2B5EF4-FFF2-40B4-BE49-F238E27FC236}">
                <a16:creationId xmlns:a16="http://schemas.microsoft.com/office/drawing/2014/main" id="{70FCD500-BCDA-49D1-8FA2-1E27C3267676}"/>
              </a:ext>
            </a:extLst>
          </p:cNvPr>
          <p:cNvSpPr>
            <a:spLocks noGrp="1"/>
          </p:cNvSpPr>
          <p:nvPr>
            <p:ph sz="quarter" idx="18" hasCustomPrompt="1"/>
          </p:nvPr>
        </p:nvSpPr>
        <p:spPr>
          <a:xfrm>
            <a:off x="5033217" y="1598945"/>
            <a:ext cx="2010927" cy="425300"/>
          </a:xfrm>
          <a:prstGeom prst="rect">
            <a:avLst/>
          </a:prstGeom>
        </p:spPr>
        <p:txBody>
          <a:bodyPr/>
          <a:lstStyle>
            <a:lvl1pPr marL="0" indent="0" algn="l">
              <a:buNone/>
              <a:defRPr sz="1458">
                <a:solidFill>
                  <a:schemeClr val="bg1"/>
                </a:solidFill>
                <a:latin typeface="Futura Round Bold" pitchFamily="2"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
        <p:nvSpPr>
          <p:cNvPr id="23" name="Content Placeholder 2">
            <a:extLst>
              <a:ext uri="{FF2B5EF4-FFF2-40B4-BE49-F238E27FC236}">
                <a16:creationId xmlns:a16="http://schemas.microsoft.com/office/drawing/2014/main" id="{B4518EDA-3A53-4645-852C-6D9BB7D7E763}"/>
              </a:ext>
            </a:extLst>
          </p:cNvPr>
          <p:cNvSpPr>
            <a:spLocks noGrp="1"/>
          </p:cNvSpPr>
          <p:nvPr>
            <p:ph sz="quarter" idx="19" hasCustomPrompt="1"/>
          </p:nvPr>
        </p:nvSpPr>
        <p:spPr>
          <a:xfrm>
            <a:off x="554280" y="2034480"/>
            <a:ext cx="2010927" cy="2406709"/>
          </a:xfrm>
          <a:prstGeom prst="rect">
            <a:avLst/>
          </a:prstGeom>
        </p:spPr>
        <p:txBody>
          <a:bodyPr/>
          <a:lstStyle>
            <a:lvl1pPr marL="0" indent="0" algn="l">
              <a:buNone/>
              <a:defRPr sz="1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
        <p:nvSpPr>
          <p:cNvPr id="24" name="Content Placeholder 2">
            <a:extLst>
              <a:ext uri="{FF2B5EF4-FFF2-40B4-BE49-F238E27FC236}">
                <a16:creationId xmlns:a16="http://schemas.microsoft.com/office/drawing/2014/main" id="{448A02FE-0CEF-43D5-B82D-DFF5979488FC}"/>
              </a:ext>
            </a:extLst>
          </p:cNvPr>
          <p:cNvSpPr>
            <a:spLocks noGrp="1"/>
          </p:cNvSpPr>
          <p:nvPr>
            <p:ph sz="quarter" idx="20" hasCustomPrompt="1"/>
          </p:nvPr>
        </p:nvSpPr>
        <p:spPr>
          <a:xfrm>
            <a:off x="2792396" y="2038208"/>
            <a:ext cx="2010927" cy="2402981"/>
          </a:xfrm>
          <a:prstGeom prst="rect">
            <a:avLst/>
          </a:prstGeom>
        </p:spPr>
        <p:txBody>
          <a:bodyPr/>
          <a:lstStyle>
            <a:lvl1pPr marL="0" indent="0" algn="l">
              <a:buNone/>
              <a:defRPr sz="1167">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
        <p:nvSpPr>
          <p:cNvPr id="25" name="Content Placeholder 2">
            <a:extLst>
              <a:ext uri="{FF2B5EF4-FFF2-40B4-BE49-F238E27FC236}">
                <a16:creationId xmlns:a16="http://schemas.microsoft.com/office/drawing/2014/main" id="{EA9EA86D-8A70-4ED6-9D23-BF414FCF1BB9}"/>
              </a:ext>
            </a:extLst>
          </p:cNvPr>
          <p:cNvSpPr>
            <a:spLocks noGrp="1"/>
          </p:cNvSpPr>
          <p:nvPr>
            <p:ph sz="quarter" idx="21" hasCustomPrompt="1"/>
          </p:nvPr>
        </p:nvSpPr>
        <p:spPr>
          <a:xfrm>
            <a:off x="5033217" y="2035125"/>
            <a:ext cx="2010927" cy="2406709"/>
          </a:xfrm>
          <a:prstGeom prst="rect">
            <a:avLst/>
          </a:prstGeom>
        </p:spPr>
        <p:txBody>
          <a:bodyPr/>
          <a:lstStyle>
            <a:lvl1pPr marL="0" indent="0" algn="l">
              <a:buNone/>
              <a:defRPr sz="1167">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pic>
        <p:nvPicPr>
          <p:cNvPr id="26" name="Picture 25">
            <a:extLst>
              <a:ext uri="{FF2B5EF4-FFF2-40B4-BE49-F238E27FC236}">
                <a16:creationId xmlns:a16="http://schemas.microsoft.com/office/drawing/2014/main" id="{BDCB3C36-FA53-4487-A63C-9E5F31EE0453}"/>
              </a:ext>
            </a:extLst>
          </p:cNvPr>
          <p:cNvPicPr>
            <a:picLocks noChangeAspect="1"/>
          </p:cNvPicPr>
          <p:nvPr userDrawn="1"/>
        </p:nvPicPr>
        <p:blipFill>
          <a:blip r:embed="rId2"/>
          <a:stretch>
            <a:fillRect/>
          </a:stretch>
        </p:blipFill>
        <p:spPr>
          <a:xfrm>
            <a:off x="5235115" y="5160533"/>
            <a:ext cx="2118727" cy="277656"/>
          </a:xfrm>
          <a:prstGeom prst="rect">
            <a:avLst/>
          </a:prstGeom>
        </p:spPr>
      </p:pic>
      <p:pic>
        <p:nvPicPr>
          <p:cNvPr id="27" name="Picture 26">
            <a:extLst>
              <a:ext uri="{FF2B5EF4-FFF2-40B4-BE49-F238E27FC236}">
                <a16:creationId xmlns:a16="http://schemas.microsoft.com/office/drawing/2014/main" id="{5037DF6F-E35A-4B48-A740-52DC82FBAEAD}"/>
              </a:ext>
            </a:extLst>
          </p:cNvPr>
          <p:cNvPicPr>
            <a:picLocks noChangeAspect="1"/>
          </p:cNvPicPr>
          <p:nvPr userDrawn="1"/>
        </p:nvPicPr>
        <p:blipFill>
          <a:blip r:embed="rId3"/>
          <a:stretch>
            <a:fillRect/>
          </a:stretch>
        </p:blipFill>
        <p:spPr>
          <a:xfrm>
            <a:off x="1579054" y="4413282"/>
            <a:ext cx="1004620" cy="705166"/>
          </a:xfrm>
          <a:prstGeom prst="rect">
            <a:avLst/>
          </a:prstGeom>
        </p:spPr>
      </p:pic>
      <p:pic>
        <p:nvPicPr>
          <p:cNvPr id="28" name="Picture 27">
            <a:extLst>
              <a:ext uri="{FF2B5EF4-FFF2-40B4-BE49-F238E27FC236}">
                <a16:creationId xmlns:a16="http://schemas.microsoft.com/office/drawing/2014/main" id="{2F7F033A-0285-46C5-938D-61F2A26E7810}"/>
              </a:ext>
            </a:extLst>
          </p:cNvPr>
          <p:cNvPicPr>
            <a:picLocks noChangeAspect="1"/>
          </p:cNvPicPr>
          <p:nvPr userDrawn="1"/>
        </p:nvPicPr>
        <p:blipFill>
          <a:blip r:embed="rId3"/>
          <a:stretch>
            <a:fillRect/>
          </a:stretch>
        </p:blipFill>
        <p:spPr>
          <a:xfrm>
            <a:off x="3816980" y="4413282"/>
            <a:ext cx="1004620" cy="705166"/>
          </a:xfrm>
          <a:prstGeom prst="rect">
            <a:avLst/>
          </a:prstGeom>
        </p:spPr>
      </p:pic>
      <p:pic>
        <p:nvPicPr>
          <p:cNvPr id="29" name="Picture 28">
            <a:extLst>
              <a:ext uri="{FF2B5EF4-FFF2-40B4-BE49-F238E27FC236}">
                <a16:creationId xmlns:a16="http://schemas.microsoft.com/office/drawing/2014/main" id="{36B9BBBB-E1FA-4B45-9BE5-AC068DF56962}"/>
              </a:ext>
            </a:extLst>
          </p:cNvPr>
          <p:cNvPicPr>
            <a:picLocks noChangeAspect="1"/>
          </p:cNvPicPr>
          <p:nvPr userDrawn="1"/>
        </p:nvPicPr>
        <p:blipFill>
          <a:blip r:embed="rId3"/>
          <a:stretch>
            <a:fillRect/>
          </a:stretch>
        </p:blipFill>
        <p:spPr>
          <a:xfrm>
            <a:off x="6061100" y="4412064"/>
            <a:ext cx="1004620" cy="705166"/>
          </a:xfrm>
          <a:prstGeom prst="rect">
            <a:avLst/>
          </a:prstGeom>
        </p:spPr>
      </p:pic>
      <p:sp>
        <p:nvSpPr>
          <p:cNvPr id="17" name="Title 1">
            <a:extLst>
              <a:ext uri="{FF2B5EF4-FFF2-40B4-BE49-F238E27FC236}">
                <a16:creationId xmlns:a16="http://schemas.microsoft.com/office/drawing/2014/main" id="{D4250CBE-93BB-4AA1-BF32-17778A549527}"/>
              </a:ext>
            </a:extLst>
          </p:cNvPr>
          <p:cNvSpPr>
            <a:spLocks noGrp="1"/>
          </p:cNvSpPr>
          <p:nvPr>
            <p:ph type="title" hasCustomPrompt="1"/>
          </p:nvPr>
        </p:nvSpPr>
        <p:spPr>
          <a:xfrm>
            <a:off x="554280" y="383083"/>
            <a:ext cx="6511440" cy="646315"/>
          </a:xfrm>
          <a:prstGeom prst="rect">
            <a:avLst/>
          </a:prstGeom>
        </p:spPr>
        <p:txBody>
          <a:bodyPr/>
          <a:lstStyle>
            <a:lvl1pPr algn="l">
              <a:defRPr sz="3500">
                <a:solidFill>
                  <a:srgbClr val="335E65"/>
                </a:solidFill>
                <a:latin typeface="Futura Round Bold" pitchFamily="2" charset="0"/>
              </a:defRPr>
            </a:lvl1pPr>
          </a:lstStyle>
          <a:p>
            <a:r>
              <a:rPr lang="en-US" dirty="0"/>
              <a:t>&lt;Title&gt;</a:t>
            </a:r>
            <a:endParaRPr lang="en-GB" dirty="0"/>
          </a:p>
        </p:txBody>
      </p:sp>
    </p:spTree>
    <p:extLst>
      <p:ext uri="{BB962C8B-B14F-4D97-AF65-F5344CB8AC3E}">
        <p14:creationId xmlns:p14="http://schemas.microsoft.com/office/powerpoint/2010/main" val="301637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Boxes (x5)">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10" name="Rectangle 9">
            <a:extLst>
              <a:ext uri="{FF2B5EF4-FFF2-40B4-BE49-F238E27FC236}">
                <a16:creationId xmlns:a16="http://schemas.microsoft.com/office/drawing/2014/main" id="{23AA82CD-6078-454D-8E06-228C7D472FD8}"/>
              </a:ext>
            </a:extLst>
          </p:cNvPr>
          <p:cNvSpPr/>
          <p:nvPr userDrawn="1"/>
        </p:nvSpPr>
        <p:spPr>
          <a:xfrm>
            <a:off x="554281" y="1598298"/>
            <a:ext cx="1243109" cy="2842888"/>
          </a:xfrm>
          <a:prstGeom prst="rect">
            <a:avLst/>
          </a:prstGeom>
          <a:solidFill>
            <a:srgbClr val="E38DA6"/>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16" name="Content Placeholder 2">
            <a:extLst>
              <a:ext uri="{FF2B5EF4-FFF2-40B4-BE49-F238E27FC236}">
                <a16:creationId xmlns:a16="http://schemas.microsoft.com/office/drawing/2014/main" id="{63102638-0465-464A-B343-D017C116DEAC}"/>
              </a:ext>
            </a:extLst>
          </p:cNvPr>
          <p:cNvSpPr>
            <a:spLocks noGrp="1"/>
          </p:cNvSpPr>
          <p:nvPr>
            <p:ph sz="quarter" idx="16" hasCustomPrompt="1"/>
          </p:nvPr>
        </p:nvSpPr>
        <p:spPr>
          <a:xfrm>
            <a:off x="554280" y="1598297"/>
            <a:ext cx="1242039" cy="446888"/>
          </a:xfrm>
          <a:prstGeom prst="rect">
            <a:avLst/>
          </a:prstGeom>
        </p:spPr>
        <p:txBody>
          <a:bodyPr/>
          <a:lstStyle>
            <a:lvl1pPr marL="0" indent="0" algn="l">
              <a:buNone/>
              <a:defRPr sz="1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&lt;Title Sub-Text&gt;</a:t>
            </a:r>
            <a:endParaRPr lang="en-US" dirty="0">
              <a:solidFill>
                <a:srgbClr val="50BAAC"/>
              </a:solidFill>
            </a:endParaRPr>
          </a:p>
        </p:txBody>
      </p:sp>
      <p:sp>
        <p:nvSpPr>
          <p:cNvPr id="29" name="Rectangle 28">
            <a:extLst>
              <a:ext uri="{FF2B5EF4-FFF2-40B4-BE49-F238E27FC236}">
                <a16:creationId xmlns:a16="http://schemas.microsoft.com/office/drawing/2014/main" id="{F2659A7D-9DC4-40A5-84C2-E19535BB5A6F}"/>
              </a:ext>
            </a:extLst>
          </p:cNvPr>
          <p:cNvSpPr/>
          <p:nvPr userDrawn="1"/>
        </p:nvSpPr>
        <p:spPr>
          <a:xfrm>
            <a:off x="1866480" y="1598297"/>
            <a:ext cx="1243109" cy="2842888"/>
          </a:xfrm>
          <a:prstGeom prst="rect">
            <a:avLst/>
          </a:prstGeom>
          <a:solidFill>
            <a:srgbClr val="2D7685"/>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30" name="Rectangle 29">
            <a:extLst>
              <a:ext uri="{FF2B5EF4-FFF2-40B4-BE49-F238E27FC236}">
                <a16:creationId xmlns:a16="http://schemas.microsoft.com/office/drawing/2014/main" id="{BECCFC42-A2DA-481C-8EE8-AE499370D0E4}"/>
              </a:ext>
            </a:extLst>
          </p:cNvPr>
          <p:cNvSpPr/>
          <p:nvPr userDrawn="1"/>
        </p:nvSpPr>
        <p:spPr>
          <a:xfrm>
            <a:off x="3178679" y="1598297"/>
            <a:ext cx="1243109" cy="2842888"/>
          </a:xfrm>
          <a:prstGeom prst="rect">
            <a:avLst/>
          </a:prstGeom>
          <a:solidFill>
            <a:srgbClr val="50BAAC"/>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31" name="Rectangle 30">
            <a:extLst>
              <a:ext uri="{FF2B5EF4-FFF2-40B4-BE49-F238E27FC236}">
                <a16:creationId xmlns:a16="http://schemas.microsoft.com/office/drawing/2014/main" id="{3AB51CF6-739E-4A84-88F7-E4275135D320}"/>
              </a:ext>
            </a:extLst>
          </p:cNvPr>
          <p:cNvSpPr/>
          <p:nvPr userDrawn="1"/>
        </p:nvSpPr>
        <p:spPr>
          <a:xfrm>
            <a:off x="4490878" y="1598297"/>
            <a:ext cx="1243109" cy="2842888"/>
          </a:xfrm>
          <a:prstGeom prst="rect">
            <a:avLst/>
          </a:prstGeom>
          <a:solidFill>
            <a:srgbClr val="71486E"/>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32" name="Rectangle 31">
            <a:extLst>
              <a:ext uri="{FF2B5EF4-FFF2-40B4-BE49-F238E27FC236}">
                <a16:creationId xmlns:a16="http://schemas.microsoft.com/office/drawing/2014/main" id="{26A7E26B-6D87-41C9-B52A-DA949C1DE1A4}"/>
              </a:ext>
            </a:extLst>
          </p:cNvPr>
          <p:cNvSpPr/>
          <p:nvPr userDrawn="1"/>
        </p:nvSpPr>
        <p:spPr>
          <a:xfrm>
            <a:off x="5804147" y="1598297"/>
            <a:ext cx="1243109" cy="2842888"/>
          </a:xfrm>
          <a:prstGeom prst="rect">
            <a:avLst/>
          </a:prstGeom>
          <a:solidFill>
            <a:srgbClr val="95BAC3"/>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41" name="Content Placeholder 2">
            <a:extLst>
              <a:ext uri="{FF2B5EF4-FFF2-40B4-BE49-F238E27FC236}">
                <a16:creationId xmlns:a16="http://schemas.microsoft.com/office/drawing/2014/main" id="{C0747821-B928-4341-9932-F7061F7D6D46}"/>
              </a:ext>
            </a:extLst>
          </p:cNvPr>
          <p:cNvSpPr>
            <a:spLocks noGrp="1"/>
          </p:cNvSpPr>
          <p:nvPr>
            <p:ph sz="quarter" idx="21" hasCustomPrompt="1"/>
          </p:nvPr>
        </p:nvSpPr>
        <p:spPr>
          <a:xfrm>
            <a:off x="553209" y="2045186"/>
            <a:ext cx="1242039" cy="1697814"/>
          </a:xfrm>
          <a:prstGeom prst="rect">
            <a:avLst/>
          </a:prstGeom>
        </p:spPr>
        <p:txBody>
          <a:bodyPr/>
          <a:lstStyle>
            <a:lvl1pPr marL="0" indent="0" algn="l">
              <a:buNone/>
              <a:defRPr sz="917"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&lt;Title Sub-Text&gt;</a:t>
            </a:r>
            <a:endParaRPr lang="en-US" dirty="0">
              <a:solidFill>
                <a:srgbClr val="50BAAC"/>
              </a:solidFill>
            </a:endParaRPr>
          </a:p>
        </p:txBody>
      </p:sp>
      <p:sp>
        <p:nvSpPr>
          <p:cNvPr id="42" name="Content Placeholder 2">
            <a:extLst>
              <a:ext uri="{FF2B5EF4-FFF2-40B4-BE49-F238E27FC236}">
                <a16:creationId xmlns:a16="http://schemas.microsoft.com/office/drawing/2014/main" id="{1C36ACF3-EF7C-4350-8239-DCD1B94A3BFA}"/>
              </a:ext>
            </a:extLst>
          </p:cNvPr>
          <p:cNvSpPr>
            <a:spLocks noGrp="1"/>
          </p:cNvSpPr>
          <p:nvPr>
            <p:ph sz="quarter" idx="22" hasCustomPrompt="1"/>
          </p:nvPr>
        </p:nvSpPr>
        <p:spPr>
          <a:xfrm>
            <a:off x="1872297" y="1591317"/>
            <a:ext cx="1242039" cy="453869"/>
          </a:xfrm>
          <a:prstGeom prst="rect">
            <a:avLst/>
          </a:prstGeom>
        </p:spPr>
        <p:txBody>
          <a:bodyPr/>
          <a:lstStyle>
            <a:lvl1pPr marL="0" indent="0" algn="l">
              <a:buNone/>
              <a:defRPr sz="1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&lt;Title Sub-Text&gt;</a:t>
            </a:r>
            <a:endParaRPr lang="en-US" dirty="0">
              <a:solidFill>
                <a:srgbClr val="50BAAC"/>
              </a:solidFill>
            </a:endParaRPr>
          </a:p>
        </p:txBody>
      </p:sp>
      <p:sp>
        <p:nvSpPr>
          <p:cNvPr id="43" name="Content Placeholder 2">
            <a:extLst>
              <a:ext uri="{FF2B5EF4-FFF2-40B4-BE49-F238E27FC236}">
                <a16:creationId xmlns:a16="http://schemas.microsoft.com/office/drawing/2014/main" id="{437C8F53-EC62-4CE8-A179-36249D1CA7C4}"/>
              </a:ext>
            </a:extLst>
          </p:cNvPr>
          <p:cNvSpPr>
            <a:spLocks noGrp="1"/>
          </p:cNvSpPr>
          <p:nvPr>
            <p:ph sz="quarter" idx="23" hasCustomPrompt="1"/>
          </p:nvPr>
        </p:nvSpPr>
        <p:spPr>
          <a:xfrm>
            <a:off x="1871226" y="2052169"/>
            <a:ext cx="1242039" cy="1683853"/>
          </a:xfrm>
          <a:prstGeom prst="rect">
            <a:avLst/>
          </a:prstGeom>
        </p:spPr>
        <p:txBody>
          <a:bodyPr/>
          <a:lstStyle>
            <a:lvl1pPr marL="0" indent="0" algn="l">
              <a:buNone/>
              <a:defRPr sz="917"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&lt;Title Sub-Text&gt;</a:t>
            </a:r>
            <a:endParaRPr lang="en-US" dirty="0">
              <a:solidFill>
                <a:srgbClr val="50BAAC"/>
              </a:solidFill>
            </a:endParaRPr>
          </a:p>
        </p:txBody>
      </p:sp>
      <p:sp>
        <p:nvSpPr>
          <p:cNvPr id="44" name="Content Placeholder 2">
            <a:extLst>
              <a:ext uri="{FF2B5EF4-FFF2-40B4-BE49-F238E27FC236}">
                <a16:creationId xmlns:a16="http://schemas.microsoft.com/office/drawing/2014/main" id="{DAF006E9-ADDF-44A6-AE04-D223F4E4A359}"/>
              </a:ext>
            </a:extLst>
          </p:cNvPr>
          <p:cNvSpPr>
            <a:spLocks noGrp="1"/>
          </p:cNvSpPr>
          <p:nvPr>
            <p:ph sz="quarter" idx="24" hasCustomPrompt="1"/>
          </p:nvPr>
        </p:nvSpPr>
        <p:spPr>
          <a:xfrm>
            <a:off x="3169602" y="1598298"/>
            <a:ext cx="1242039" cy="453869"/>
          </a:xfrm>
          <a:prstGeom prst="rect">
            <a:avLst/>
          </a:prstGeom>
        </p:spPr>
        <p:txBody>
          <a:bodyPr/>
          <a:lstStyle>
            <a:lvl1pPr marL="0" indent="0" algn="l">
              <a:buNone/>
              <a:defRPr sz="1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&lt;Title Sub-Text&gt;</a:t>
            </a:r>
            <a:endParaRPr lang="en-US" dirty="0">
              <a:solidFill>
                <a:srgbClr val="50BAAC"/>
              </a:solidFill>
            </a:endParaRPr>
          </a:p>
        </p:txBody>
      </p:sp>
      <p:sp>
        <p:nvSpPr>
          <p:cNvPr id="45" name="Content Placeholder 2">
            <a:extLst>
              <a:ext uri="{FF2B5EF4-FFF2-40B4-BE49-F238E27FC236}">
                <a16:creationId xmlns:a16="http://schemas.microsoft.com/office/drawing/2014/main" id="{5179BCB5-DA4C-492F-A7D8-5C5F6D478285}"/>
              </a:ext>
            </a:extLst>
          </p:cNvPr>
          <p:cNvSpPr>
            <a:spLocks noGrp="1"/>
          </p:cNvSpPr>
          <p:nvPr>
            <p:ph sz="quarter" idx="25" hasCustomPrompt="1"/>
          </p:nvPr>
        </p:nvSpPr>
        <p:spPr>
          <a:xfrm>
            <a:off x="3168531" y="2059148"/>
            <a:ext cx="1242039" cy="1683852"/>
          </a:xfrm>
          <a:prstGeom prst="rect">
            <a:avLst/>
          </a:prstGeom>
        </p:spPr>
        <p:txBody>
          <a:bodyPr/>
          <a:lstStyle>
            <a:lvl1pPr marL="0" indent="0" algn="l">
              <a:buNone/>
              <a:defRPr sz="917"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&lt;Title Sub-Text&gt;</a:t>
            </a:r>
            <a:endParaRPr lang="en-US" dirty="0">
              <a:solidFill>
                <a:srgbClr val="50BAAC"/>
              </a:solidFill>
            </a:endParaRPr>
          </a:p>
        </p:txBody>
      </p:sp>
      <p:sp>
        <p:nvSpPr>
          <p:cNvPr id="46" name="Content Placeholder 2">
            <a:extLst>
              <a:ext uri="{FF2B5EF4-FFF2-40B4-BE49-F238E27FC236}">
                <a16:creationId xmlns:a16="http://schemas.microsoft.com/office/drawing/2014/main" id="{1C88FB14-9A59-4F28-A4A7-691F4CCCABFF}"/>
              </a:ext>
            </a:extLst>
          </p:cNvPr>
          <p:cNvSpPr>
            <a:spLocks noGrp="1"/>
          </p:cNvSpPr>
          <p:nvPr>
            <p:ph sz="quarter" idx="26" hasCustomPrompt="1"/>
          </p:nvPr>
        </p:nvSpPr>
        <p:spPr>
          <a:xfrm>
            <a:off x="4491949" y="1598300"/>
            <a:ext cx="1242039" cy="460851"/>
          </a:xfrm>
          <a:prstGeom prst="rect">
            <a:avLst/>
          </a:prstGeom>
        </p:spPr>
        <p:txBody>
          <a:bodyPr/>
          <a:lstStyle>
            <a:lvl1pPr marL="0" indent="0" algn="l">
              <a:buNone/>
              <a:defRPr sz="1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&lt;Title Sub-Text&gt;</a:t>
            </a:r>
            <a:endParaRPr lang="en-US" dirty="0">
              <a:solidFill>
                <a:srgbClr val="50BAAC"/>
              </a:solidFill>
            </a:endParaRPr>
          </a:p>
        </p:txBody>
      </p:sp>
      <p:sp>
        <p:nvSpPr>
          <p:cNvPr id="47" name="Content Placeholder 2">
            <a:extLst>
              <a:ext uri="{FF2B5EF4-FFF2-40B4-BE49-F238E27FC236}">
                <a16:creationId xmlns:a16="http://schemas.microsoft.com/office/drawing/2014/main" id="{EF1B0043-E9BE-44E2-9EFC-41E5D87A2FF9}"/>
              </a:ext>
            </a:extLst>
          </p:cNvPr>
          <p:cNvSpPr>
            <a:spLocks noGrp="1"/>
          </p:cNvSpPr>
          <p:nvPr>
            <p:ph sz="quarter" idx="27" hasCustomPrompt="1"/>
          </p:nvPr>
        </p:nvSpPr>
        <p:spPr>
          <a:xfrm>
            <a:off x="4490878" y="2059151"/>
            <a:ext cx="1242039" cy="1683851"/>
          </a:xfrm>
          <a:prstGeom prst="rect">
            <a:avLst/>
          </a:prstGeom>
        </p:spPr>
        <p:txBody>
          <a:bodyPr/>
          <a:lstStyle>
            <a:lvl1pPr marL="0" indent="0" algn="l">
              <a:buNone/>
              <a:defRPr sz="917"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&lt;Title Sub-Text&gt;</a:t>
            </a:r>
            <a:endParaRPr lang="en-US" dirty="0">
              <a:solidFill>
                <a:srgbClr val="50BAAC"/>
              </a:solidFill>
            </a:endParaRPr>
          </a:p>
        </p:txBody>
      </p:sp>
      <p:sp>
        <p:nvSpPr>
          <p:cNvPr id="48" name="Content Placeholder 2">
            <a:extLst>
              <a:ext uri="{FF2B5EF4-FFF2-40B4-BE49-F238E27FC236}">
                <a16:creationId xmlns:a16="http://schemas.microsoft.com/office/drawing/2014/main" id="{7A39CBBA-94B0-40B8-B078-427B14B827BA}"/>
              </a:ext>
            </a:extLst>
          </p:cNvPr>
          <p:cNvSpPr>
            <a:spLocks noGrp="1"/>
          </p:cNvSpPr>
          <p:nvPr>
            <p:ph sz="quarter" idx="28" hasCustomPrompt="1"/>
          </p:nvPr>
        </p:nvSpPr>
        <p:spPr>
          <a:xfrm>
            <a:off x="5806288" y="1591317"/>
            <a:ext cx="1242039" cy="467831"/>
          </a:xfrm>
          <a:prstGeom prst="rect">
            <a:avLst/>
          </a:prstGeom>
        </p:spPr>
        <p:txBody>
          <a:bodyPr/>
          <a:lstStyle>
            <a:lvl1pPr marL="0" indent="0" algn="l">
              <a:buNone/>
              <a:defRPr sz="1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&lt;Title Sub-Text&gt;</a:t>
            </a:r>
            <a:endParaRPr lang="en-US" dirty="0">
              <a:solidFill>
                <a:srgbClr val="50BAAC"/>
              </a:solidFill>
            </a:endParaRPr>
          </a:p>
        </p:txBody>
      </p:sp>
      <p:sp>
        <p:nvSpPr>
          <p:cNvPr id="49" name="Content Placeholder 2">
            <a:extLst>
              <a:ext uri="{FF2B5EF4-FFF2-40B4-BE49-F238E27FC236}">
                <a16:creationId xmlns:a16="http://schemas.microsoft.com/office/drawing/2014/main" id="{6DC21666-9A71-43F4-9C21-1D3857ED9354}"/>
              </a:ext>
            </a:extLst>
          </p:cNvPr>
          <p:cNvSpPr>
            <a:spLocks noGrp="1"/>
          </p:cNvSpPr>
          <p:nvPr>
            <p:ph sz="quarter" idx="29" hasCustomPrompt="1"/>
          </p:nvPr>
        </p:nvSpPr>
        <p:spPr>
          <a:xfrm>
            <a:off x="5805217" y="2066131"/>
            <a:ext cx="1242039" cy="1669891"/>
          </a:xfrm>
          <a:prstGeom prst="rect">
            <a:avLst/>
          </a:prstGeom>
        </p:spPr>
        <p:txBody>
          <a:bodyPr/>
          <a:lstStyle>
            <a:lvl1pPr marL="0" indent="0" algn="l">
              <a:buNone/>
              <a:defRPr sz="917"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&lt;Title Sub-Text&gt;</a:t>
            </a:r>
            <a:endParaRPr lang="en-US" dirty="0">
              <a:solidFill>
                <a:srgbClr val="50BAAC"/>
              </a:solidFill>
            </a:endParaRPr>
          </a:p>
        </p:txBody>
      </p:sp>
      <p:pic>
        <p:nvPicPr>
          <p:cNvPr id="26" name="Picture 25">
            <a:extLst>
              <a:ext uri="{FF2B5EF4-FFF2-40B4-BE49-F238E27FC236}">
                <a16:creationId xmlns:a16="http://schemas.microsoft.com/office/drawing/2014/main" id="{B019C08D-1FC7-488D-9C2B-4A80C0513233}"/>
              </a:ext>
            </a:extLst>
          </p:cNvPr>
          <p:cNvPicPr>
            <a:picLocks noChangeAspect="1"/>
          </p:cNvPicPr>
          <p:nvPr userDrawn="1"/>
        </p:nvPicPr>
        <p:blipFill>
          <a:blip r:embed="rId2"/>
          <a:stretch>
            <a:fillRect/>
          </a:stretch>
        </p:blipFill>
        <p:spPr>
          <a:xfrm>
            <a:off x="5235115" y="5160533"/>
            <a:ext cx="2118727" cy="277656"/>
          </a:xfrm>
          <a:prstGeom prst="rect">
            <a:avLst/>
          </a:prstGeom>
        </p:spPr>
      </p:pic>
      <p:pic>
        <p:nvPicPr>
          <p:cNvPr id="27" name="Picture 26">
            <a:extLst>
              <a:ext uri="{FF2B5EF4-FFF2-40B4-BE49-F238E27FC236}">
                <a16:creationId xmlns:a16="http://schemas.microsoft.com/office/drawing/2014/main" id="{67BBA0C8-8C44-4852-958E-CB545EECFC12}"/>
              </a:ext>
            </a:extLst>
          </p:cNvPr>
          <p:cNvPicPr>
            <a:picLocks noChangeAspect="1"/>
          </p:cNvPicPr>
          <p:nvPr userDrawn="1"/>
        </p:nvPicPr>
        <p:blipFill>
          <a:blip r:embed="rId3"/>
          <a:stretch>
            <a:fillRect/>
          </a:stretch>
        </p:blipFill>
        <p:spPr>
          <a:xfrm>
            <a:off x="806685" y="3743002"/>
            <a:ext cx="1004620" cy="705166"/>
          </a:xfrm>
          <a:prstGeom prst="rect">
            <a:avLst/>
          </a:prstGeom>
        </p:spPr>
      </p:pic>
      <p:pic>
        <p:nvPicPr>
          <p:cNvPr id="28" name="Picture 27">
            <a:extLst>
              <a:ext uri="{FF2B5EF4-FFF2-40B4-BE49-F238E27FC236}">
                <a16:creationId xmlns:a16="http://schemas.microsoft.com/office/drawing/2014/main" id="{3F31BD2B-45EB-4D04-804C-5881A4416F5F}"/>
              </a:ext>
            </a:extLst>
          </p:cNvPr>
          <p:cNvPicPr>
            <a:picLocks noChangeAspect="1"/>
          </p:cNvPicPr>
          <p:nvPr userDrawn="1"/>
        </p:nvPicPr>
        <p:blipFill>
          <a:blip r:embed="rId3"/>
          <a:stretch>
            <a:fillRect/>
          </a:stretch>
        </p:blipFill>
        <p:spPr>
          <a:xfrm>
            <a:off x="2108645" y="3743002"/>
            <a:ext cx="1004620" cy="705166"/>
          </a:xfrm>
          <a:prstGeom prst="rect">
            <a:avLst/>
          </a:prstGeom>
        </p:spPr>
      </p:pic>
      <p:pic>
        <p:nvPicPr>
          <p:cNvPr id="37" name="Picture 36">
            <a:extLst>
              <a:ext uri="{FF2B5EF4-FFF2-40B4-BE49-F238E27FC236}">
                <a16:creationId xmlns:a16="http://schemas.microsoft.com/office/drawing/2014/main" id="{FC3CC140-0BF9-48E3-B63C-405029B825E5}"/>
              </a:ext>
            </a:extLst>
          </p:cNvPr>
          <p:cNvPicPr>
            <a:picLocks noChangeAspect="1"/>
          </p:cNvPicPr>
          <p:nvPr userDrawn="1"/>
        </p:nvPicPr>
        <p:blipFill>
          <a:blip r:embed="rId3"/>
          <a:stretch>
            <a:fillRect/>
          </a:stretch>
        </p:blipFill>
        <p:spPr>
          <a:xfrm>
            <a:off x="3422007" y="3739509"/>
            <a:ext cx="1004620" cy="705166"/>
          </a:xfrm>
          <a:prstGeom prst="rect">
            <a:avLst/>
          </a:prstGeom>
        </p:spPr>
      </p:pic>
      <p:pic>
        <p:nvPicPr>
          <p:cNvPr id="38" name="Picture 37">
            <a:extLst>
              <a:ext uri="{FF2B5EF4-FFF2-40B4-BE49-F238E27FC236}">
                <a16:creationId xmlns:a16="http://schemas.microsoft.com/office/drawing/2014/main" id="{B716783E-D5A4-4583-A4A9-9932D3CD592F}"/>
              </a:ext>
            </a:extLst>
          </p:cNvPr>
          <p:cNvPicPr>
            <a:picLocks noChangeAspect="1"/>
          </p:cNvPicPr>
          <p:nvPr userDrawn="1"/>
        </p:nvPicPr>
        <p:blipFill>
          <a:blip r:embed="rId3"/>
          <a:stretch>
            <a:fillRect/>
          </a:stretch>
        </p:blipFill>
        <p:spPr>
          <a:xfrm>
            <a:off x="4729905" y="3739508"/>
            <a:ext cx="1004620" cy="705166"/>
          </a:xfrm>
          <a:prstGeom prst="rect">
            <a:avLst/>
          </a:prstGeom>
        </p:spPr>
      </p:pic>
      <p:pic>
        <p:nvPicPr>
          <p:cNvPr id="39" name="Picture 38">
            <a:extLst>
              <a:ext uri="{FF2B5EF4-FFF2-40B4-BE49-F238E27FC236}">
                <a16:creationId xmlns:a16="http://schemas.microsoft.com/office/drawing/2014/main" id="{6DBD9052-27EB-4948-B88D-AE43F58187AA}"/>
              </a:ext>
            </a:extLst>
          </p:cNvPr>
          <p:cNvPicPr>
            <a:picLocks noChangeAspect="1"/>
          </p:cNvPicPr>
          <p:nvPr userDrawn="1"/>
        </p:nvPicPr>
        <p:blipFill>
          <a:blip r:embed="rId3"/>
          <a:stretch>
            <a:fillRect/>
          </a:stretch>
        </p:blipFill>
        <p:spPr>
          <a:xfrm>
            <a:off x="6061099" y="3739508"/>
            <a:ext cx="1004620" cy="705166"/>
          </a:xfrm>
          <a:prstGeom prst="rect">
            <a:avLst/>
          </a:prstGeom>
        </p:spPr>
      </p:pic>
      <p:sp>
        <p:nvSpPr>
          <p:cNvPr id="25" name="Title 1">
            <a:extLst>
              <a:ext uri="{FF2B5EF4-FFF2-40B4-BE49-F238E27FC236}">
                <a16:creationId xmlns:a16="http://schemas.microsoft.com/office/drawing/2014/main" id="{46F4AA5C-7147-4E9E-B1FA-2CA3697EB7C3}"/>
              </a:ext>
            </a:extLst>
          </p:cNvPr>
          <p:cNvSpPr>
            <a:spLocks noGrp="1"/>
          </p:cNvSpPr>
          <p:nvPr>
            <p:ph type="title" hasCustomPrompt="1"/>
          </p:nvPr>
        </p:nvSpPr>
        <p:spPr>
          <a:xfrm>
            <a:off x="554280" y="383083"/>
            <a:ext cx="6511440" cy="646315"/>
          </a:xfrm>
          <a:prstGeom prst="rect">
            <a:avLst/>
          </a:prstGeom>
        </p:spPr>
        <p:txBody>
          <a:bodyPr/>
          <a:lstStyle>
            <a:lvl1pPr algn="l">
              <a:defRPr sz="3500">
                <a:solidFill>
                  <a:srgbClr val="335E65"/>
                </a:solidFill>
                <a:latin typeface="Futura Round Bold" pitchFamily="2" charset="0"/>
              </a:defRPr>
            </a:lvl1pPr>
          </a:lstStyle>
          <a:p>
            <a:r>
              <a:rPr lang="en-US" dirty="0"/>
              <a:t>&lt;Title&gt;</a:t>
            </a:r>
            <a:endParaRPr lang="en-GB" dirty="0"/>
          </a:p>
        </p:txBody>
      </p:sp>
    </p:spTree>
    <p:extLst>
      <p:ext uri="{BB962C8B-B14F-4D97-AF65-F5344CB8AC3E}">
        <p14:creationId xmlns:p14="http://schemas.microsoft.com/office/powerpoint/2010/main" val="385084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Box &amp; Image 1">
    <p:spTree>
      <p:nvGrpSpPr>
        <p:cNvPr id="1" name=""/>
        <p:cNvGrpSpPr/>
        <p:nvPr/>
      </p:nvGrpSpPr>
      <p:grpSpPr>
        <a:xfrm>
          <a:off x="0" y="0"/>
          <a:ext cx="0" cy="0"/>
          <a:chOff x="0" y="0"/>
          <a:chExt cx="0" cy="0"/>
        </a:xfrm>
      </p:grpSpPr>
      <p:sp>
        <p:nvSpPr>
          <p:cNvPr id="14" name="Content Placeholder 3">
            <a:extLst>
              <a:ext uri="{FF2B5EF4-FFF2-40B4-BE49-F238E27FC236}">
                <a16:creationId xmlns:a16="http://schemas.microsoft.com/office/drawing/2014/main" id="{F19618A8-556B-4154-899E-19B802E0B01F}"/>
              </a:ext>
            </a:extLst>
          </p:cNvPr>
          <p:cNvSpPr>
            <a:spLocks noGrp="1"/>
          </p:cNvSpPr>
          <p:nvPr>
            <p:ph sz="quarter" idx="16" hasCustomPrompt="1"/>
          </p:nvPr>
        </p:nvSpPr>
        <p:spPr>
          <a:xfrm>
            <a:off x="3075012" y="1612259"/>
            <a:ext cx="3990708" cy="3480132"/>
          </a:xfrm>
          <a:prstGeom prst="rect">
            <a:avLst/>
          </a:prstGeo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58595B"/>
                </a:solidFill>
              </a:rPr>
              <a:t>&lt;Enter text / image here&gt;</a:t>
            </a:r>
          </a:p>
        </p:txBody>
      </p:sp>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13" name="Rectangle 12">
            <a:extLst>
              <a:ext uri="{FF2B5EF4-FFF2-40B4-BE49-F238E27FC236}">
                <a16:creationId xmlns:a16="http://schemas.microsoft.com/office/drawing/2014/main" id="{36560EC7-981E-42E9-8757-D073AC69DDB4}"/>
              </a:ext>
            </a:extLst>
          </p:cNvPr>
          <p:cNvSpPr/>
          <p:nvPr userDrawn="1"/>
        </p:nvSpPr>
        <p:spPr>
          <a:xfrm>
            <a:off x="554281" y="1598300"/>
            <a:ext cx="2423919" cy="3494091"/>
          </a:xfrm>
          <a:prstGeom prst="rect">
            <a:avLst/>
          </a:prstGeom>
          <a:solidFill>
            <a:srgbClr val="19B9AC"/>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17" name="Content Placeholder 2">
            <a:extLst>
              <a:ext uri="{FF2B5EF4-FFF2-40B4-BE49-F238E27FC236}">
                <a16:creationId xmlns:a16="http://schemas.microsoft.com/office/drawing/2014/main" id="{5128A273-6CE8-46A4-8586-A9AEF1CDEF99}"/>
              </a:ext>
            </a:extLst>
          </p:cNvPr>
          <p:cNvSpPr>
            <a:spLocks noGrp="1"/>
          </p:cNvSpPr>
          <p:nvPr>
            <p:ph sz="quarter" idx="17" hasCustomPrompt="1"/>
          </p:nvPr>
        </p:nvSpPr>
        <p:spPr>
          <a:xfrm>
            <a:off x="554281" y="1612258"/>
            <a:ext cx="2423919" cy="405006"/>
          </a:xfrm>
          <a:prstGeom prst="rect">
            <a:avLst/>
          </a:prstGeom>
        </p:spPr>
        <p:txBody>
          <a:bodyPr/>
          <a:lstStyle>
            <a:lvl1pPr marL="0" indent="0" algn="l">
              <a:buNone/>
              <a:defRPr sz="1458">
                <a:solidFill>
                  <a:schemeClr val="bg1"/>
                </a:solidFill>
                <a:latin typeface="Futura Round Bold" pitchFamily="2"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
        <p:nvSpPr>
          <p:cNvPr id="19" name="Content Placeholder 2">
            <a:extLst>
              <a:ext uri="{FF2B5EF4-FFF2-40B4-BE49-F238E27FC236}">
                <a16:creationId xmlns:a16="http://schemas.microsoft.com/office/drawing/2014/main" id="{140F5937-366B-4925-83D2-F5087CFF3FFC}"/>
              </a:ext>
            </a:extLst>
          </p:cNvPr>
          <p:cNvSpPr>
            <a:spLocks noGrp="1"/>
          </p:cNvSpPr>
          <p:nvPr>
            <p:ph sz="quarter" idx="19" hasCustomPrompt="1"/>
          </p:nvPr>
        </p:nvSpPr>
        <p:spPr>
          <a:xfrm>
            <a:off x="554281" y="2017264"/>
            <a:ext cx="2423919" cy="2383920"/>
          </a:xfrm>
          <a:prstGeom prst="rect">
            <a:avLst/>
          </a:prstGeom>
        </p:spPr>
        <p:txBody>
          <a:bodyPr/>
          <a:lstStyle>
            <a:lvl1pPr marL="0" indent="0" algn="l">
              <a:buNone/>
              <a:defRPr sz="1167"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pic>
        <p:nvPicPr>
          <p:cNvPr id="11" name="Picture 10">
            <a:extLst>
              <a:ext uri="{FF2B5EF4-FFF2-40B4-BE49-F238E27FC236}">
                <a16:creationId xmlns:a16="http://schemas.microsoft.com/office/drawing/2014/main" id="{359589A1-2E10-4B28-9BCB-19230A33C617}"/>
              </a:ext>
            </a:extLst>
          </p:cNvPr>
          <p:cNvPicPr>
            <a:picLocks noChangeAspect="1"/>
          </p:cNvPicPr>
          <p:nvPr userDrawn="1"/>
        </p:nvPicPr>
        <p:blipFill>
          <a:blip r:embed="rId2"/>
          <a:stretch>
            <a:fillRect/>
          </a:stretch>
        </p:blipFill>
        <p:spPr>
          <a:xfrm>
            <a:off x="5235115" y="5160533"/>
            <a:ext cx="2118727" cy="277656"/>
          </a:xfrm>
          <a:prstGeom prst="rect">
            <a:avLst/>
          </a:prstGeom>
        </p:spPr>
      </p:pic>
      <p:pic>
        <p:nvPicPr>
          <p:cNvPr id="16" name="Picture 15">
            <a:extLst>
              <a:ext uri="{FF2B5EF4-FFF2-40B4-BE49-F238E27FC236}">
                <a16:creationId xmlns:a16="http://schemas.microsoft.com/office/drawing/2014/main" id="{7B099581-3B8A-44F9-AF59-043DE21E87E0}"/>
              </a:ext>
            </a:extLst>
          </p:cNvPr>
          <p:cNvPicPr>
            <a:picLocks noChangeAspect="1"/>
          </p:cNvPicPr>
          <p:nvPr userDrawn="1"/>
        </p:nvPicPr>
        <p:blipFill>
          <a:blip r:embed="rId3"/>
          <a:stretch>
            <a:fillRect/>
          </a:stretch>
        </p:blipFill>
        <p:spPr>
          <a:xfrm>
            <a:off x="1980560" y="4394206"/>
            <a:ext cx="1004620" cy="705166"/>
          </a:xfrm>
          <a:prstGeom prst="rect">
            <a:avLst/>
          </a:prstGeom>
        </p:spPr>
      </p:pic>
      <p:sp>
        <p:nvSpPr>
          <p:cNvPr id="10" name="Title 1">
            <a:extLst>
              <a:ext uri="{FF2B5EF4-FFF2-40B4-BE49-F238E27FC236}">
                <a16:creationId xmlns:a16="http://schemas.microsoft.com/office/drawing/2014/main" id="{50982492-0BEA-425E-B4A6-E514BE0450EE}"/>
              </a:ext>
            </a:extLst>
          </p:cNvPr>
          <p:cNvSpPr>
            <a:spLocks noGrp="1"/>
          </p:cNvSpPr>
          <p:nvPr>
            <p:ph type="title" hasCustomPrompt="1"/>
          </p:nvPr>
        </p:nvSpPr>
        <p:spPr>
          <a:xfrm>
            <a:off x="554280" y="383083"/>
            <a:ext cx="6511440" cy="646315"/>
          </a:xfrm>
          <a:prstGeom prst="rect">
            <a:avLst/>
          </a:prstGeom>
        </p:spPr>
        <p:txBody>
          <a:bodyPr/>
          <a:lstStyle>
            <a:lvl1pPr algn="l">
              <a:defRPr sz="3500">
                <a:solidFill>
                  <a:srgbClr val="335E65"/>
                </a:solidFill>
                <a:latin typeface="Futura Round Bold" pitchFamily="2" charset="0"/>
              </a:defRPr>
            </a:lvl1pPr>
          </a:lstStyle>
          <a:p>
            <a:r>
              <a:rPr lang="en-US" dirty="0"/>
              <a:t>&lt;Title&gt;</a:t>
            </a:r>
            <a:endParaRPr lang="en-GB" dirty="0"/>
          </a:p>
        </p:txBody>
      </p:sp>
    </p:spTree>
    <p:extLst>
      <p:ext uri="{BB962C8B-B14F-4D97-AF65-F5344CB8AC3E}">
        <p14:creationId xmlns:p14="http://schemas.microsoft.com/office/powerpoint/2010/main" val="3969900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Box &amp; Image 2">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13" name="Rectangle 12">
            <a:extLst>
              <a:ext uri="{FF2B5EF4-FFF2-40B4-BE49-F238E27FC236}">
                <a16:creationId xmlns:a16="http://schemas.microsoft.com/office/drawing/2014/main" id="{36560EC7-981E-42E9-8757-D073AC69DDB4}"/>
              </a:ext>
            </a:extLst>
          </p:cNvPr>
          <p:cNvSpPr/>
          <p:nvPr userDrawn="1"/>
        </p:nvSpPr>
        <p:spPr>
          <a:xfrm>
            <a:off x="554281" y="1598300"/>
            <a:ext cx="2423919" cy="3494091"/>
          </a:xfrm>
          <a:prstGeom prst="rect">
            <a:avLst/>
          </a:prstGeom>
          <a:solidFill>
            <a:srgbClr val="E38DA6"/>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17" name="Content Placeholder 2">
            <a:extLst>
              <a:ext uri="{FF2B5EF4-FFF2-40B4-BE49-F238E27FC236}">
                <a16:creationId xmlns:a16="http://schemas.microsoft.com/office/drawing/2014/main" id="{5128A273-6CE8-46A4-8586-A9AEF1CDEF99}"/>
              </a:ext>
            </a:extLst>
          </p:cNvPr>
          <p:cNvSpPr>
            <a:spLocks noGrp="1"/>
          </p:cNvSpPr>
          <p:nvPr>
            <p:ph sz="quarter" idx="17" hasCustomPrompt="1"/>
          </p:nvPr>
        </p:nvSpPr>
        <p:spPr>
          <a:xfrm>
            <a:off x="554281" y="1612258"/>
            <a:ext cx="2423919" cy="405006"/>
          </a:xfrm>
          <a:prstGeom prst="rect">
            <a:avLst/>
          </a:prstGeom>
        </p:spPr>
        <p:txBody>
          <a:bodyPr/>
          <a:lstStyle>
            <a:lvl1pPr marL="0" indent="0" algn="l">
              <a:buNone/>
              <a:defRPr sz="1458">
                <a:solidFill>
                  <a:schemeClr val="bg1"/>
                </a:solidFill>
                <a:latin typeface="Futura Round Bold" pitchFamily="2"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
        <p:nvSpPr>
          <p:cNvPr id="19" name="Content Placeholder 2">
            <a:extLst>
              <a:ext uri="{FF2B5EF4-FFF2-40B4-BE49-F238E27FC236}">
                <a16:creationId xmlns:a16="http://schemas.microsoft.com/office/drawing/2014/main" id="{140F5937-366B-4925-83D2-F5087CFF3FFC}"/>
              </a:ext>
            </a:extLst>
          </p:cNvPr>
          <p:cNvSpPr>
            <a:spLocks noGrp="1"/>
          </p:cNvSpPr>
          <p:nvPr>
            <p:ph sz="quarter" idx="19" hasCustomPrompt="1"/>
          </p:nvPr>
        </p:nvSpPr>
        <p:spPr>
          <a:xfrm>
            <a:off x="554281" y="2017264"/>
            <a:ext cx="2423919" cy="2383920"/>
          </a:xfrm>
          <a:prstGeom prst="rect">
            <a:avLst/>
          </a:prstGeom>
        </p:spPr>
        <p:txBody>
          <a:bodyPr/>
          <a:lstStyle>
            <a:lvl1pPr marL="0" indent="0" algn="l">
              <a:buNone/>
              <a:defRPr sz="1167"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pic>
        <p:nvPicPr>
          <p:cNvPr id="11" name="Picture 10">
            <a:extLst>
              <a:ext uri="{FF2B5EF4-FFF2-40B4-BE49-F238E27FC236}">
                <a16:creationId xmlns:a16="http://schemas.microsoft.com/office/drawing/2014/main" id="{0456EA93-5F35-49E1-BF8E-288AC655C029}"/>
              </a:ext>
            </a:extLst>
          </p:cNvPr>
          <p:cNvPicPr>
            <a:picLocks noChangeAspect="1"/>
          </p:cNvPicPr>
          <p:nvPr userDrawn="1"/>
        </p:nvPicPr>
        <p:blipFill>
          <a:blip r:embed="rId2"/>
          <a:stretch>
            <a:fillRect/>
          </a:stretch>
        </p:blipFill>
        <p:spPr>
          <a:xfrm>
            <a:off x="5235115" y="5160533"/>
            <a:ext cx="2118727" cy="277656"/>
          </a:xfrm>
          <a:prstGeom prst="rect">
            <a:avLst/>
          </a:prstGeom>
        </p:spPr>
      </p:pic>
      <p:pic>
        <p:nvPicPr>
          <p:cNvPr id="16" name="Picture 15">
            <a:extLst>
              <a:ext uri="{FF2B5EF4-FFF2-40B4-BE49-F238E27FC236}">
                <a16:creationId xmlns:a16="http://schemas.microsoft.com/office/drawing/2014/main" id="{61C82CD2-591C-437D-8E2B-DDEB7F276904}"/>
              </a:ext>
            </a:extLst>
          </p:cNvPr>
          <p:cNvPicPr>
            <a:picLocks noChangeAspect="1"/>
          </p:cNvPicPr>
          <p:nvPr userDrawn="1"/>
        </p:nvPicPr>
        <p:blipFill>
          <a:blip r:embed="rId3"/>
          <a:stretch>
            <a:fillRect/>
          </a:stretch>
        </p:blipFill>
        <p:spPr>
          <a:xfrm>
            <a:off x="1980560" y="4394206"/>
            <a:ext cx="1004620" cy="705166"/>
          </a:xfrm>
          <a:prstGeom prst="rect">
            <a:avLst/>
          </a:prstGeom>
        </p:spPr>
      </p:pic>
      <p:sp>
        <p:nvSpPr>
          <p:cNvPr id="10" name="Title 1">
            <a:extLst>
              <a:ext uri="{FF2B5EF4-FFF2-40B4-BE49-F238E27FC236}">
                <a16:creationId xmlns:a16="http://schemas.microsoft.com/office/drawing/2014/main" id="{DF5386AA-6549-432D-9FD2-B707B3D672A7}"/>
              </a:ext>
            </a:extLst>
          </p:cNvPr>
          <p:cNvSpPr>
            <a:spLocks noGrp="1"/>
          </p:cNvSpPr>
          <p:nvPr>
            <p:ph type="title" hasCustomPrompt="1"/>
          </p:nvPr>
        </p:nvSpPr>
        <p:spPr>
          <a:xfrm>
            <a:off x="554280" y="383083"/>
            <a:ext cx="6511440" cy="646315"/>
          </a:xfrm>
          <a:prstGeom prst="rect">
            <a:avLst/>
          </a:prstGeom>
        </p:spPr>
        <p:txBody>
          <a:bodyPr/>
          <a:lstStyle>
            <a:lvl1pPr algn="l">
              <a:defRPr sz="3500">
                <a:solidFill>
                  <a:srgbClr val="335E65"/>
                </a:solidFill>
                <a:latin typeface="Futura Round Bold" pitchFamily="2" charset="0"/>
              </a:defRPr>
            </a:lvl1pPr>
          </a:lstStyle>
          <a:p>
            <a:r>
              <a:rPr lang="en-US" dirty="0"/>
              <a:t>&lt;Title&gt;</a:t>
            </a:r>
            <a:endParaRPr lang="en-GB" dirty="0"/>
          </a:p>
        </p:txBody>
      </p:sp>
      <p:sp>
        <p:nvSpPr>
          <p:cNvPr id="18" name="Content Placeholder 3">
            <a:extLst>
              <a:ext uri="{FF2B5EF4-FFF2-40B4-BE49-F238E27FC236}">
                <a16:creationId xmlns:a16="http://schemas.microsoft.com/office/drawing/2014/main" id="{D81EDD05-8728-461B-96C8-B456D5C44375}"/>
              </a:ext>
            </a:extLst>
          </p:cNvPr>
          <p:cNvSpPr>
            <a:spLocks noGrp="1"/>
          </p:cNvSpPr>
          <p:nvPr>
            <p:ph sz="quarter" idx="16" hasCustomPrompt="1"/>
          </p:nvPr>
        </p:nvSpPr>
        <p:spPr>
          <a:xfrm>
            <a:off x="3075012" y="1612259"/>
            <a:ext cx="3990708" cy="3480132"/>
          </a:xfrm>
          <a:prstGeom prst="rect">
            <a:avLst/>
          </a:prstGeo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58595B"/>
                </a:solidFill>
              </a:rPr>
              <a:t>&lt;Enter text / image here&gt;</a:t>
            </a:r>
          </a:p>
        </p:txBody>
      </p:sp>
    </p:spTree>
    <p:extLst>
      <p:ext uri="{BB962C8B-B14F-4D97-AF65-F5344CB8AC3E}">
        <p14:creationId xmlns:p14="http://schemas.microsoft.com/office/powerpoint/2010/main" val="24072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ox (x2) &amp; Image">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13" name="Rectangle 12">
            <a:extLst>
              <a:ext uri="{FF2B5EF4-FFF2-40B4-BE49-F238E27FC236}">
                <a16:creationId xmlns:a16="http://schemas.microsoft.com/office/drawing/2014/main" id="{36560EC7-981E-42E9-8757-D073AC69DDB4}"/>
              </a:ext>
            </a:extLst>
          </p:cNvPr>
          <p:cNvSpPr/>
          <p:nvPr userDrawn="1"/>
        </p:nvSpPr>
        <p:spPr>
          <a:xfrm>
            <a:off x="554281" y="1598300"/>
            <a:ext cx="2423919" cy="1689355"/>
          </a:xfrm>
          <a:prstGeom prst="rect">
            <a:avLst/>
          </a:prstGeom>
          <a:solidFill>
            <a:srgbClr val="2D7685"/>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17" name="Content Placeholder 2">
            <a:extLst>
              <a:ext uri="{FF2B5EF4-FFF2-40B4-BE49-F238E27FC236}">
                <a16:creationId xmlns:a16="http://schemas.microsoft.com/office/drawing/2014/main" id="{5128A273-6CE8-46A4-8586-A9AEF1CDEF99}"/>
              </a:ext>
            </a:extLst>
          </p:cNvPr>
          <p:cNvSpPr>
            <a:spLocks noGrp="1"/>
          </p:cNvSpPr>
          <p:nvPr>
            <p:ph sz="quarter" idx="17" hasCustomPrompt="1"/>
          </p:nvPr>
        </p:nvSpPr>
        <p:spPr>
          <a:xfrm>
            <a:off x="554281" y="1612258"/>
            <a:ext cx="2423919" cy="405006"/>
          </a:xfrm>
          <a:prstGeom prst="rect">
            <a:avLst/>
          </a:prstGeom>
        </p:spPr>
        <p:txBody>
          <a:bodyPr/>
          <a:lstStyle>
            <a:lvl1pPr marL="0" indent="0" algn="l">
              <a:buNone/>
              <a:defRPr sz="1167">
                <a:solidFill>
                  <a:schemeClr val="bg1"/>
                </a:solidFill>
                <a:latin typeface="Futura Round Bold" pitchFamily="2"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
        <p:nvSpPr>
          <p:cNvPr id="19" name="Content Placeholder 2">
            <a:extLst>
              <a:ext uri="{FF2B5EF4-FFF2-40B4-BE49-F238E27FC236}">
                <a16:creationId xmlns:a16="http://schemas.microsoft.com/office/drawing/2014/main" id="{140F5937-366B-4925-83D2-F5087CFF3FFC}"/>
              </a:ext>
            </a:extLst>
          </p:cNvPr>
          <p:cNvSpPr>
            <a:spLocks noGrp="1"/>
          </p:cNvSpPr>
          <p:nvPr>
            <p:ph sz="quarter" idx="19" hasCustomPrompt="1"/>
          </p:nvPr>
        </p:nvSpPr>
        <p:spPr>
          <a:xfrm>
            <a:off x="554280" y="2017266"/>
            <a:ext cx="2423918" cy="840237"/>
          </a:xfrm>
          <a:prstGeom prst="rect">
            <a:avLst/>
          </a:prstGeom>
        </p:spPr>
        <p:txBody>
          <a:bodyPr/>
          <a:lstStyle>
            <a:lvl1pPr marL="0" indent="0" algn="l">
              <a:buNone/>
              <a:defRPr sz="917"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
        <p:nvSpPr>
          <p:cNvPr id="10" name="Rectangle 9">
            <a:extLst>
              <a:ext uri="{FF2B5EF4-FFF2-40B4-BE49-F238E27FC236}">
                <a16:creationId xmlns:a16="http://schemas.microsoft.com/office/drawing/2014/main" id="{B364B425-2355-4EB6-9271-3551380B05A5}"/>
              </a:ext>
            </a:extLst>
          </p:cNvPr>
          <p:cNvSpPr/>
          <p:nvPr userDrawn="1"/>
        </p:nvSpPr>
        <p:spPr>
          <a:xfrm>
            <a:off x="548463" y="3389075"/>
            <a:ext cx="2423919" cy="1689355"/>
          </a:xfrm>
          <a:prstGeom prst="rect">
            <a:avLst/>
          </a:prstGeom>
          <a:solidFill>
            <a:srgbClr val="95BAC3"/>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16" name="Content Placeholder 2">
            <a:extLst>
              <a:ext uri="{FF2B5EF4-FFF2-40B4-BE49-F238E27FC236}">
                <a16:creationId xmlns:a16="http://schemas.microsoft.com/office/drawing/2014/main" id="{EDF2955C-06AF-4C64-9FAD-1316AD1E0A02}"/>
              </a:ext>
            </a:extLst>
          </p:cNvPr>
          <p:cNvSpPr>
            <a:spLocks noGrp="1"/>
          </p:cNvSpPr>
          <p:nvPr>
            <p:ph sz="quarter" idx="21" hasCustomPrompt="1"/>
          </p:nvPr>
        </p:nvSpPr>
        <p:spPr>
          <a:xfrm>
            <a:off x="548463" y="3403033"/>
            <a:ext cx="2423919" cy="405006"/>
          </a:xfrm>
          <a:prstGeom prst="rect">
            <a:avLst/>
          </a:prstGeom>
        </p:spPr>
        <p:txBody>
          <a:bodyPr/>
          <a:lstStyle>
            <a:lvl1pPr marL="0" indent="0" algn="l">
              <a:buNone/>
              <a:defRPr sz="1167">
                <a:solidFill>
                  <a:schemeClr val="bg1"/>
                </a:solidFill>
                <a:latin typeface="Futura Round Bold" pitchFamily="2"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
        <p:nvSpPr>
          <p:cNvPr id="18" name="Content Placeholder 2">
            <a:extLst>
              <a:ext uri="{FF2B5EF4-FFF2-40B4-BE49-F238E27FC236}">
                <a16:creationId xmlns:a16="http://schemas.microsoft.com/office/drawing/2014/main" id="{731C79FD-C5CA-4FA7-9F4D-CBB11FFBFEBF}"/>
              </a:ext>
            </a:extLst>
          </p:cNvPr>
          <p:cNvSpPr>
            <a:spLocks noGrp="1"/>
          </p:cNvSpPr>
          <p:nvPr>
            <p:ph sz="quarter" idx="22" hasCustomPrompt="1"/>
          </p:nvPr>
        </p:nvSpPr>
        <p:spPr>
          <a:xfrm>
            <a:off x="548463" y="3808041"/>
            <a:ext cx="2423918" cy="840237"/>
          </a:xfrm>
          <a:prstGeom prst="rect">
            <a:avLst/>
          </a:prstGeom>
        </p:spPr>
        <p:txBody>
          <a:bodyPr/>
          <a:lstStyle>
            <a:lvl1pPr marL="0" indent="0" algn="l">
              <a:buNone/>
              <a:defRPr sz="917"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pic>
        <p:nvPicPr>
          <p:cNvPr id="21" name="Picture 20">
            <a:extLst>
              <a:ext uri="{FF2B5EF4-FFF2-40B4-BE49-F238E27FC236}">
                <a16:creationId xmlns:a16="http://schemas.microsoft.com/office/drawing/2014/main" id="{713514F7-A79C-4A3A-A85E-54029ED2FDA9}"/>
              </a:ext>
            </a:extLst>
          </p:cNvPr>
          <p:cNvPicPr>
            <a:picLocks noChangeAspect="1"/>
          </p:cNvPicPr>
          <p:nvPr userDrawn="1"/>
        </p:nvPicPr>
        <p:blipFill>
          <a:blip r:embed="rId2"/>
          <a:stretch>
            <a:fillRect/>
          </a:stretch>
        </p:blipFill>
        <p:spPr>
          <a:xfrm>
            <a:off x="5235115" y="5160533"/>
            <a:ext cx="2118727" cy="277656"/>
          </a:xfrm>
          <a:prstGeom prst="rect">
            <a:avLst/>
          </a:prstGeom>
        </p:spPr>
      </p:pic>
      <p:pic>
        <p:nvPicPr>
          <p:cNvPr id="22" name="Picture 21">
            <a:extLst>
              <a:ext uri="{FF2B5EF4-FFF2-40B4-BE49-F238E27FC236}">
                <a16:creationId xmlns:a16="http://schemas.microsoft.com/office/drawing/2014/main" id="{859B26FF-9415-4A37-9981-DEF455B20543}"/>
              </a:ext>
            </a:extLst>
          </p:cNvPr>
          <p:cNvPicPr>
            <a:picLocks noChangeAspect="1"/>
          </p:cNvPicPr>
          <p:nvPr userDrawn="1"/>
        </p:nvPicPr>
        <p:blipFill>
          <a:blip r:embed="rId3"/>
          <a:stretch>
            <a:fillRect/>
          </a:stretch>
        </p:blipFill>
        <p:spPr>
          <a:xfrm>
            <a:off x="1987540" y="2603614"/>
            <a:ext cx="1004620" cy="705166"/>
          </a:xfrm>
          <a:prstGeom prst="rect">
            <a:avLst/>
          </a:prstGeom>
        </p:spPr>
      </p:pic>
      <p:pic>
        <p:nvPicPr>
          <p:cNvPr id="23" name="Picture 22">
            <a:extLst>
              <a:ext uri="{FF2B5EF4-FFF2-40B4-BE49-F238E27FC236}">
                <a16:creationId xmlns:a16="http://schemas.microsoft.com/office/drawing/2014/main" id="{68228CF1-8966-4624-BB91-A9AF6DB74251}"/>
              </a:ext>
            </a:extLst>
          </p:cNvPr>
          <p:cNvPicPr>
            <a:picLocks noChangeAspect="1"/>
          </p:cNvPicPr>
          <p:nvPr userDrawn="1"/>
        </p:nvPicPr>
        <p:blipFill>
          <a:blip r:embed="rId3"/>
          <a:stretch>
            <a:fillRect/>
          </a:stretch>
        </p:blipFill>
        <p:spPr>
          <a:xfrm>
            <a:off x="1981721" y="4387222"/>
            <a:ext cx="1004620" cy="705166"/>
          </a:xfrm>
          <a:prstGeom prst="rect">
            <a:avLst/>
          </a:prstGeom>
        </p:spPr>
      </p:pic>
      <p:sp>
        <p:nvSpPr>
          <p:cNvPr id="14" name="Title 1">
            <a:extLst>
              <a:ext uri="{FF2B5EF4-FFF2-40B4-BE49-F238E27FC236}">
                <a16:creationId xmlns:a16="http://schemas.microsoft.com/office/drawing/2014/main" id="{8FBC61AF-A14B-40F3-A761-F93E88ECD118}"/>
              </a:ext>
            </a:extLst>
          </p:cNvPr>
          <p:cNvSpPr>
            <a:spLocks noGrp="1"/>
          </p:cNvSpPr>
          <p:nvPr>
            <p:ph type="title" hasCustomPrompt="1"/>
          </p:nvPr>
        </p:nvSpPr>
        <p:spPr>
          <a:xfrm>
            <a:off x="554280" y="383083"/>
            <a:ext cx="6511440" cy="646315"/>
          </a:xfrm>
          <a:prstGeom prst="rect">
            <a:avLst/>
          </a:prstGeom>
        </p:spPr>
        <p:txBody>
          <a:bodyPr/>
          <a:lstStyle>
            <a:lvl1pPr algn="l">
              <a:defRPr sz="3500">
                <a:solidFill>
                  <a:srgbClr val="335E65"/>
                </a:solidFill>
                <a:latin typeface="Futura Round Bold" pitchFamily="2" charset="0"/>
              </a:defRPr>
            </a:lvl1pPr>
          </a:lstStyle>
          <a:p>
            <a:r>
              <a:rPr lang="en-US" dirty="0"/>
              <a:t>&lt;Title&gt;</a:t>
            </a:r>
            <a:endParaRPr lang="en-GB" dirty="0"/>
          </a:p>
        </p:txBody>
      </p:sp>
      <p:sp>
        <p:nvSpPr>
          <p:cNvPr id="20" name="Content Placeholder 3">
            <a:extLst>
              <a:ext uri="{FF2B5EF4-FFF2-40B4-BE49-F238E27FC236}">
                <a16:creationId xmlns:a16="http://schemas.microsoft.com/office/drawing/2014/main" id="{8A31621F-F4A1-4A75-A9FC-5832EC343FF7}"/>
              </a:ext>
            </a:extLst>
          </p:cNvPr>
          <p:cNvSpPr>
            <a:spLocks noGrp="1"/>
          </p:cNvSpPr>
          <p:nvPr>
            <p:ph sz="quarter" idx="16" hasCustomPrompt="1"/>
          </p:nvPr>
        </p:nvSpPr>
        <p:spPr>
          <a:xfrm>
            <a:off x="3075012" y="1612259"/>
            <a:ext cx="3990708" cy="3480132"/>
          </a:xfrm>
          <a:prstGeom prst="rect">
            <a:avLst/>
          </a:prstGeom>
        </p:spPr>
        <p:txBody>
          <a:bodyPr/>
          <a:lstStyle>
            <a:lvl1pPr marL="0" indent="0">
              <a:buNone/>
              <a:defRPr sz="1400">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58595B"/>
                </a:solidFill>
              </a:rPr>
              <a:t>&lt;Enter text / image here&gt;</a:t>
            </a:r>
          </a:p>
        </p:txBody>
      </p:sp>
    </p:spTree>
    <p:extLst>
      <p:ext uri="{BB962C8B-B14F-4D97-AF65-F5344CB8AC3E}">
        <p14:creationId xmlns:p14="http://schemas.microsoft.com/office/powerpoint/2010/main" val="2500720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Box (x2) &amp; Image">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21" name="Picture 20">
            <a:extLst>
              <a:ext uri="{FF2B5EF4-FFF2-40B4-BE49-F238E27FC236}">
                <a16:creationId xmlns:a16="http://schemas.microsoft.com/office/drawing/2014/main" id="{713514F7-A79C-4A3A-A85E-54029ED2FDA9}"/>
              </a:ext>
            </a:extLst>
          </p:cNvPr>
          <p:cNvPicPr>
            <a:picLocks noChangeAspect="1"/>
          </p:cNvPicPr>
          <p:nvPr userDrawn="1"/>
        </p:nvPicPr>
        <p:blipFill>
          <a:blip r:embed="rId2"/>
          <a:stretch>
            <a:fillRect/>
          </a:stretch>
        </p:blipFill>
        <p:spPr>
          <a:xfrm>
            <a:off x="5235115" y="5160533"/>
            <a:ext cx="2118727" cy="277656"/>
          </a:xfrm>
          <a:prstGeom prst="rect">
            <a:avLst/>
          </a:prstGeom>
        </p:spPr>
      </p:pic>
      <p:sp>
        <p:nvSpPr>
          <p:cNvPr id="9" name="Content Placeholder 2">
            <a:extLst>
              <a:ext uri="{FF2B5EF4-FFF2-40B4-BE49-F238E27FC236}">
                <a16:creationId xmlns:a16="http://schemas.microsoft.com/office/drawing/2014/main" id="{57F636B0-3DCD-448F-B6EE-BB8D23771E76}"/>
              </a:ext>
            </a:extLst>
          </p:cNvPr>
          <p:cNvSpPr>
            <a:spLocks noGrp="1"/>
          </p:cNvSpPr>
          <p:nvPr>
            <p:ph sz="quarter" idx="19" hasCustomPrompt="1"/>
          </p:nvPr>
        </p:nvSpPr>
        <p:spPr>
          <a:xfrm>
            <a:off x="554280" y="1589064"/>
            <a:ext cx="6492976" cy="1607845"/>
          </a:xfrm>
          <a:prstGeom prst="rect">
            <a:avLst/>
          </a:prstGeom>
        </p:spPr>
        <p:txBody>
          <a:bodyPr/>
          <a:lstStyle>
            <a:lvl1pPr marL="0" indent="0" algn="l">
              <a:buNone/>
              <a:defRPr sz="2400" b="0">
                <a:solidFill>
                  <a:srgbClr val="19B9AC"/>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&lt;Quote / testimony text box&gt;</a:t>
            </a:r>
            <a:endParaRPr lang="en-US" dirty="0">
              <a:solidFill>
                <a:srgbClr val="50BAAC"/>
              </a:solidFill>
            </a:endParaRPr>
          </a:p>
        </p:txBody>
      </p:sp>
      <p:sp>
        <p:nvSpPr>
          <p:cNvPr id="10" name="Oval 9">
            <a:extLst>
              <a:ext uri="{FF2B5EF4-FFF2-40B4-BE49-F238E27FC236}">
                <a16:creationId xmlns:a16="http://schemas.microsoft.com/office/drawing/2014/main" id="{78C23B02-F77B-4A8F-B059-00AF731942B7}"/>
              </a:ext>
            </a:extLst>
          </p:cNvPr>
          <p:cNvSpPr/>
          <p:nvPr userDrawn="1"/>
        </p:nvSpPr>
        <p:spPr>
          <a:xfrm>
            <a:off x="5561741" y="3396922"/>
            <a:ext cx="1485515" cy="1485515"/>
          </a:xfrm>
          <a:prstGeom prst="ellipse">
            <a:avLst/>
          </a:prstGeom>
          <a:solidFill>
            <a:srgbClr val="335E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F2FF90A4-E2E8-400D-A7C2-080F6BB19D4D}"/>
              </a:ext>
            </a:extLst>
          </p:cNvPr>
          <p:cNvSpPr>
            <a:spLocks noGrp="1"/>
          </p:cNvSpPr>
          <p:nvPr>
            <p:ph sz="quarter" idx="21"/>
          </p:nvPr>
        </p:nvSpPr>
        <p:spPr>
          <a:xfrm>
            <a:off x="5702155" y="3577252"/>
            <a:ext cx="1235487" cy="1130682"/>
          </a:xfrm>
          <a:prstGeom prst="rect">
            <a:avLst/>
          </a:prstGeom>
        </p:spPr>
        <p:txBody>
          <a:bodyPr/>
          <a:lstStyle>
            <a:lvl1pPr marL="0" indent="0" algn="ctr">
              <a:buNone/>
              <a:defRPr sz="1200">
                <a:solidFill>
                  <a:schemeClr val="bg1"/>
                </a:solidFill>
                <a:latin typeface="Futura Round Bold" pitchFamily="2" charset="0"/>
                <a:ea typeface="Open Sans" panose="020B0606030504020204" pitchFamily="34" charset="0"/>
                <a:cs typeface="Open Sans" panose="020B0606030504020204" pitchFamily="34" charset="0"/>
              </a:defRPr>
            </a:lvl1pPr>
          </a:lstStyle>
          <a:p>
            <a:endParaRPr lang="en-US" dirty="0"/>
          </a:p>
          <a:p>
            <a:r>
              <a:rPr lang="en-US" dirty="0"/>
              <a:t>&lt;Sub-text content box&gt;</a:t>
            </a:r>
            <a:endParaRPr lang="en-US" dirty="0">
              <a:solidFill>
                <a:srgbClr val="50BAAC"/>
              </a:solidFill>
            </a:endParaRPr>
          </a:p>
        </p:txBody>
      </p:sp>
      <p:sp>
        <p:nvSpPr>
          <p:cNvPr id="8" name="Title 1">
            <a:extLst>
              <a:ext uri="{FF2B5EF4-FFF2-40B4-BE49-F238E27FC236}">
                <a16:creationId xmlns:a16="http://schemas.microsoft.com/office/drawing/2014/main" id="{A8BDBE59-10D6-4EAF-A32B-42FD24E85B13}"/>
              </a:ext>
            </a:extLst>
          </p:cNvPr>
          <p:cNvSpPr>
            <a:spLocks noGrp="1"/>
          </p:cNvSpPr>
          <p:nvPr>
            <p:ph type="title" hasCustomPrompt="1"/>
          </p:nvPr>
        </p:nvSpPr>
        <p:spPr>
          <a:xfrm>
            <a:off x="554280" y="383083"/>
            <a:ext cx="6511440" cy="646315"/>
          </a:xfrm>
          <a:prstGeom prst="rect">
            <a:avLst/>
          </a:prstGeom>
        </p:spPr>
        <p:txBody>
          <a:bodyPr/>
          <a:lstStyle>
            <a:lvl1pPr algn="l">
              <a:defRPr sz="3500">
                <a:solidFill>
                  <a:srgbClr val="335E65"/>
                </a:solidFill>
                <a:latin typeface="Futura Round Bold" pitchFamily="2" charset="0"/>
              </a:defRPr>
            </a:lvl1pPr>
          </a:lstStyle>
          <a:p>
            <a:r>
              <a:rPr lang="en-US" dirty="0"/>
              <a:t>&lt;Title&gt;</a:t>
            </a:r>
            <a:endParaRPr lang="en-GB" dirty="0"/>
          </a:p>
        </p:txBody>
      </p:sp>
    </p:spTree>
    <p:extLst>
      <p:ext uri="{BB962C8B-B14F-4D97-AF65-F5344CB8AC3E}">
        <p14:creationId xmlns:p14="http://schemas.microsoft.com/office/powerpoint/2010/main" val="1126730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Box (x2) &amp; Image">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21" name="Picture 20">
            <a:extLst>
              <a:ext uri="{FF2B5EF4-FFF2-40B4-BE49-F238E27FC236}">
                <a16:creationId xmlns:a16="http://schemas.microsoft.com/office/drawing/2014/main" id="{713514F7-A79C-4A3A-A85E-54029ED2FDA9}"/>
              </a:ext>
            </a:extLst>
          </p:cNvPr>
          <p:cNvPicPr>
            <a:picLocks noChangeAspect="1"/>
          </p:cNvPicPr>
          <p:nvPr userDrawn="1"/>
        </p:nvPicPr>
        <p:blipFill>
          <a:blip r:embed="rId2"/>
          <a:stretch>
            <a:fillRect/>
          </a:stretch>
        </p:blipFill>
        <p:spPr>
          <a:xfrm>
            <a:off x="5235115" y="5160533"/>
            <a:ext cx="2118727" cy="277656"/>
          </a:xfrm>
          <a:prstGeom prst="rect">
            <a:avLst/>
          </a:prstGeom>
        </p:spPr>
      </p:pic>
      <p:sp>
        <p:nvSpPr>
          <p:cNvPr id="14" name="Content Placeholder 2">
            <a:extLst>
              <a:ext uri="{FF2B5EF4-FFF2-40B4-BE49-F238E27FC236}">
                <a16:creationId xmlns:a16="http://schemas.microsoft.com/office/drawing/2014/main" id="{6E58BEBB-DE9E-4EA2-BA71-9002B068F320}"/>
              </a:ext>
            </a:extLst>
          </p:cNvPr>
          <p:cNvSpPr>
            <a:spLocks noGrp="1"/>
          </p:cNvSpPr>
          <p:nvPr>
            <p:ph sz="quarter" idx="17" hasCustomPrompt="1"/>
          </p:nvPr>
        </p:nvSpPr>
        <p:spPr>
          <a:xfrm>
            <a:off x="2658698" y="1717436"/>
            <a:ext cx="2673699" cy="613622"/>
          </a:xfrm>
          <a:prstGeom prst="rect">
            <a:avLst/>
          </a:prstGeom>
        </p:spPr>
        <p:txBody>
          <a:bodyPr/>
          <a:lstStyle>
            <a:lvl1pPr marL="0" indent="0" algn="l">
              <a:buNone/>
              <a:defRPr sz="1400">
                <a:solidFill>
                  <a:srgbClr val="5859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&lt;Calculator text box&gt;</a:t>
            </a:r>
            <a:endParaRPr lang="en-US" dirty="0">
              <a:solidFill>
                <a:srgbClr val="50BAAC"/>
              </a:solidFill>
            </a:endParaRPr>
          </a:p>
        </p:txBody>
      </p:sp>
      <p:sp>
        <p:nvSpPr>
          <p:cNvPr id="20" name="Content Placeholder 2">
            <a:extLst>
              <a:ext uri="{FF2B5EF4-FFF2-40B4-BE49-F238E27FC236}">
                <a16:creationId xmlns:a16="http://schemas.microsoft.com/office/drawing/2014/main" id="{12917FFC-9E7E-4903-B6AE-529E684542F7}"/>
              </a:ext>
            </a:extLst>
          </p:cNvPr>
          <p:cNvSpPr>
            <a:spLocks noGrp="1"/>
          </p:cNvSpPr>
          <p:nvPr>
            <p:ph sz="quarter" idx="21" hasCustomPrompt="1"/>
          </p:nvPr>
        </p:nvSpPr>
        <p:spPr>
          <a:xfrm>
            <a:off x="5606081" y="2331058"/>
            <a:ext cx="1441175" cy="337784"/>
          </a:xfrm>
          <a:prstGeom prst="rect">
            <a:avLst/>
          </a:prstGeom>
        </p:spPr>
        <p:txBody>
          <a:bodyPr/>
          <a:lstStyle>
            <a:lvl1pPr marL="0" indent="0" algn="l">
              <a:buNone/>
              <a:defRPr sz="1400">
                <a:solidFill>
                  <a:srgbClr val="5859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&lt;Top 25%&gt;</a:t>
            </a:r>
            <a:endParaRPr lang="en-US" dirty="0">
              <a:solidFill>
                <a:srgbClr val="50BAAC"/>
              </a:solidFill>
            </a:endParaRPr>
          </a:p>
        </p:txBody>
      </p:sp>
      <p:sp>
        <p:nvSpPr>
          <p:cNvPr id="24" name="Teardrop 23">
            <a:extLst>
              <a:ext uri="{FF2B5EF4-FFF2-40B4-BE49-F238E27FC236}">
                <a16:creationId xmlns:a16="http://schemas.microsoft.com/office/drawing/2014/main" id="{D7B79EA3-6BA0-4D4C-AC1C-85339D351E10}"/>
              </a:ext>
            </a:extLst>
          </p:cNvPr>
          <p:cNvSpPr/>
          <p:nvPr userDrawn="1"/>
        </p:nvSpPr>
        <p:spPr>
          <a:xfrm rot="2700000">
            <a:off x="417172" y="1760018"/>
            <a:ext cx="1508683" cy="1508683"/>
          </a:xfrm>
          <a:prstGeom prst="teardrop">
            <a:avLst>
              <a:gd name="adj" fmla="val 11996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867416A0-79BD-453C-835E-78378B5630EB}"/>
              </a:ext>
            </a:extLst>
          </p:cNvPr>
          <p:cNvCxnSpPr/>
          <p:nvPr userDrawn="1"/>
        </p:nvCxnSpPr>
        <p:spPr>
          <a:xfrm>
            <a:off x="2658698" y="2759267"/>
            <a:ext cx="387025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2E915124-26F8-432F-8579-01BCCFD46874}"/>
              </a:ext>
            </a:extLst>
          </p:cNvPr>
          <p:cNvCxnSpPr/>
          <p:nvPr userDrawn="1"/>
        </p:nvCxnSpPr>
        <p:spPr>
          <a:xfrm flipV="1">
            <a:off x="5517778" y="2035619"/>
            <a:ext cx="0" cy="723648"/>
          </a:xfrm>
          <a:prstGeom prst="line">
            <a:avLst/>
          </a:prstGeom>
          <a:ln>
            <a:solidFill>
              <a:srgbClr val="BBBAB9"/>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D5C19F3A-3572-4C6D-99EC-4984B64CF46F}"/>
              </a:ext>
            </a:extLst>
          </p:cNvPr>
          <p:cNvCxnSpPr/>
          <p:nvPr userDrawn="1"/>
        </p:nvCxnSpPr>
        <p:spPr>
          <a:xfrm>
            <a:off x="2658698" y="3787257"/>
            <a:ext cx="3870250" cy="0"/>
          </a:xfrm>
          <a:prstGeom prst="line">
            <a:avLst/>
          </a:prstGeom>
          <a:ln>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C2B7850-1220-46A7-83AA-6EECD831E4B9}"/>
              </a:ext>
            </a:extLst>
          </p:cNvPr>
          <p:cNvCxnSpPr/>
          <p:nvPr userDrawn="1"/>
        </p:nvCxnSpPr>
        <p:spPr>
          <a:xfrm>
            <a:off x="5517778" y="3787257"/>
            <a:ext cx="0" cy="723648"/>
          </a:xfrm>
          <a:prstGeom prst="line">
            <a:avLst/>
          </a:prstGeom>
          <a:ln>
            <a:solidFill>
              <a:srgbClr val="BBBAB9"/>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9" name="Content Placeholder 2">
            <a:extLst>
              <a:ext uri="{FF2B5EF4-FFF2-40B4-BE49-F238E27FC236}">
                <a16:creationId xmlns:a16="http://schemas.microsoft.com/office/drawing/2014/main" id="{10734D38-5C87-4BA1-A5D2-AA77CE0942B0}"/>
              </a:ext>
            </a:extLst>
          </p:cNvPr>
          <p:cNvSpPr>
            <a:spLocks noGrp="1"/>
          </p:cNvSpPr>
          <p:nvPr>
            <p:ph sz="quarter" idx="23" hasCustomPrompt="1"/>
          </p:nvPr>
        </p:nvSpPr>
        <p:spPr>
          <a:xfrm>
            <a:off x="2658697" y="2834898"/>
            <a:ext cx="2673699" cy="861932"/>
          </a:xfrm>
          <a:prstGeom prst="rect">
            <a:avLst/>
          </a:prstGeom>
        </p:spPr>
        <p:txBody>
          <a:bodyPr/>
          <a:lstStyle>
            <a:lvl1pPr marL="0" indent="0" algn="l">
              <a:buNone/>
              <a:defRPr sz="1400">
                <a:solidFill>
                  <a:srgbClr val="5859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&lt;Calculator text box&gt;</a:t>
            </a:r>
            <a:endParaRPr lang="en-US" dirty="0">
              <a:solidFill>
                <a:srgbClr val="50BAAC"/>
              </a:solidFill>
            </a:endParaRPr>
          </a:p>
        </p:txBody>
      </p:sp>
      <p:sp>
        <p:nvSpPr>
          <p:cNvPr id="30" name="Content Placeholder 2">
            <a:extLst>
              <a:ext uri="{FF2B5EF4-FFF2-40B4-BE49-F238E27FC236}">
                <a16:creationId xmlns:a16="http://schemas.microsoft.com/office/drawing/2014/main" id="{C20F4F65-F293-4ABF-BBFD-58356E0CFFA8}"/>
              </a:ext>
            </a:extLst>
          </p:cNvPr>
          <p:cNvSpPr>
            <a:spLocks noGrp="1"/>
          </p:cNvSpPr>
          <p:nvPr>
            <p:ph sz="quarter" idx="24" hasCustomPrompt="1"/>
          </p:nvPr>
        </p:nvSpPr>
        <p:spPr>
          <a:xfrm>
            <a:off x="2658696" y="3884255"/>
            <a:ext cx="2673699" cy="895567"/>
          </a:xfrm>
          <a:prstGeom prst="rect">
            <a:avLst/>
          </a:prstGeom>
        </p:spPr>
        <p:txBody>
          <a:bodyPr/>
          <a:lstStyle>
            <a:lvl1pPr marL="0" indent="0" algn="l">
              <a:buNone/>
              <a:defRPr sz="1400">
                <a:solidFill>
                  <a:srgbClr val="5859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&lt;Calculator text box&gt;</a:t>
            </a:r>
            <a:endParaRPr lang="en-US" dirty="0">
              <a:solidFill>
                <a:srgbClr val="50BAAC"/>
              </a:solidFill>
            </a:endParaRPr>
          </a:p>
        </p:txBody>
      </p:sp>
      <p:sp>
        <p:nvSpPr>
          <p:cNvPr id="31" name="Content Placeholder 2">
            <a:extLst>
              <a:ext uri="{FF2B5EF4-FFF2-40B4-BE49-F238E27FC236}">
                <a16:creationId xmlns:a16="http://schemas.microsoft.com/office/drawing/2014/main" id="{65088E93-79E8-4ACC-B067-65E0250F2312}"/>
              </a:ext>
            </a:extLst>
          </p:cNvPr>
          <p:cNvSpPr>
            <a:spLocks noGrp="1"/>
          </p:cNvSpPr>
          <p:nvPr>
            <p:ph sz="quarter" idx="25" hasCustomPrompt="1"/>
          </p:nvPr>
        </p:nvSpPr>
        <p:spPr>
          <a:xfrm>
            <a:off x="5606080" y="3884255"/>
            <a:ext cx="1441176" cy="337783"/>
          </a:xfrm>
          <a:prstGeom prst="rect">
            <a:avLst/>
          </a:prstGeom>
        </p:spPr>
        <p:txBody>
          <a:bodyPr/>
          <a:lstStyle>
            <a:lvl1pPr marL="0" indent="0" algn="l">
              <a:buNone/>
              <a:defRPr sz="1400">
                <a:solidFill>
                  <a:srgbClr val="5859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&lt;Bottom 25%&gt;</a:t>
            </a:r>
            <a:endParaRPr lang="en-US" dirty="0">
              <a:solidFill>
                <a:srgbClr val="50BAAC"/>
              </a:solidFill>
            </a:endParaRPr>
          </a:p>
        </p:txBody>
      </p:sp>
      <p:sp>
        <p:nvSpPr>
          <p:cNvPr id="32" name="Content Placeholder 2">
            <a:extLst>
              <a:ext uri="{FF2B5EF4-FFF2-40B4-BE49-F238E27FC236}">
                <a16:creationId xmlns:a16="http://schemas.microsoft.com/office/drawing/2014/main" id="{89A5443A-3A36-4F6C-BF64-DBD18F11D2E3}"/>
              </a:ext>
            </a:extLst>
          </p:cNvPr>
          <p:cNvSpPr>
            <a:spLocks noGrp="1"/>
          </p:cNvSpPr>
          <p:nvPr>
            <p:ph sz="quarter" idx="26" hasCustomPrompt="1"/>
          </p:nvPr>
        </p:nvSpPr>
        <p:spPr>
          <a:xfrm>
            <a:off x="635900" y="2029648"/>
            <a:ext cx="1113105" cy="1013384"/>
          </a:xfrm>
          <a:prstGeom prst="rect">
            <a:avLst/>
          </a:prstGeom>
        </p:spPr>
        <p:txBody>
          <a:bodyPr/>
          <a:lstStyle>
            <a:lvl1pPr marL="0" indent="0" algn="l">
              <a:buNone/>
              <a:defRPr sz="1400" b="0">
                <a:solidFill>
                  <a:schemeClr val="bg1"/>
                </a:solidFill>
                <a:latin typeface="Futura Round Bold" pitchFamily="2" charset="0"/>
                <a:ea typeface="Open Sans" panose="020B0606030504020204" pitchFamily="34" charset="0"/>
                <a:cs typeface="Open Sans" panose="020B0606030504020204" pitchFamily="34" charset="0"/>
              </a:defRPr>
            </a:lvl1pPr>
          </a:lstStyle>
          <a:p>
            <a:r>
              <a:rPr lang="en-US" dirty="0"/>
              <a:t>&lt;</a:t>
            </a:r>
            <a:r>
              <a:rPr lang="en-US" sz="1400" dirty="0">
                <a:solidFill>
                  <a:schemeClr val="bg1"/>
                </a:solidFill>
              </a:rPr>
              <a:t>Aspirational score for</a:t>
            </a:r>
            <a:br>
              <a:rPr lang="en-US" sz="1400" dirty="0">
                <a:solidFill>
                  <a:schemeClr val="bg1"/>
                </a:solidFill>
              </a:rPr>
            </a:br>
            <a:r>
              <a:rPr lang="en-US" sz="1400" dirty="0">
                <a:solidFill>
                  <a:schemeClr val="bg1"/>
                </a:solidFill>
              </a:rPr>
              <a:t>this band </a:t>
            </a:r>
            <a:r>
              <a:rPr lang="en-US" dirty="0"/>
              <a:t>&gt;</a:t>
            </a:r>
            <a:endParaRPr lang="en-US" dirty="0">
              <a:solidFill>
                <a:srgbClr val="50BAAC"/>
              </a:solidFill>
            </a:endParaRPr>
          </a:p>
        </p:txBody>
      </p:sp>
      <p:sp>
        <p:nvSpPr>
          <p:cNvPr id="33" name="Content Placeholder 2">
            <a:extLst>
              <a:ext uri="{FF2B5EF4-FFF2-40B4-BE49-F238E27FC236}">
                <a16:creationId xmlns:a16="http://schemas.microsoft.com/office/drawing/2014/main" id="{4641B934-121A-4190-8884-87A9E3A682B9}"/>
              </a:ext>
            </a:extLst>
          </p:cNvPr>
          <p:cNvSpPr>
            <a:spLocks noGrp="1"/>
          </p:cNvSpPr>
          <p:nvPr>
            <p:ph sz="quarter" idx="27" hasCustomPrompt="1"/>
          </p:nvPr>
        </p:nvSpPr>
        <p:spPr>
          <a:xfrm>
            <a:off x="2658695" y="2351998"/>
            <a:ext cx="2673699" cy="327395"/>
          </a:xfrm>
          <a:prstGeom prst="rect">
            <a:avLst/>
          </a:prstGeom>
        </p:spPr>
        <p:txBody>
          <a:bodyPr/>
          <a:lstStyle>
            <a:lvl1pPr marL="0" indent="0" algn="l">
              <a:buNone/>
              <a:defRPr sz="1400" b="1">
                <a:solidFill>
                  <a:srgbClr val="58595B"/>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&lt;Calculator text box&gt;</a:t>
            </a:r>
            <a:endParaRPr lang="en-US" dirty="0">
              <a:solidFill>
                <a:srgbClr val="50BAAC"/>
              </a:solidFill>
            </a:endParaRPr>
          </a:p>
        </p:txBody>
      </p:sp>
      <p:sp>
        <p:nvSpPr>
          <p:cNvPr id="17" name="Title 1">
            <a:extLst>
              <a:ext uri="{FF2B5EF4-FFF2-40B4-BE49-F238E27FC236}">
                <a16:creationId xmlns:a16="http://schemas.microsoft.com/office/drawing/2014/main" id="{B3E6CCFB-A4E8-4E70-85FC-6FEDAB3048C0}"/>
              </a:ext>
            </a:extLst>
          </p:cNvPr>
          <p:cNvSpPr>
            <a:spLocks noGrp="1"/>
          </p:cNvSpPr>
          <p:nvPr>
            <p:ph type="title" hasCustomPrompt="1"/>
          </p:nvPr>
        </p:nvSpPr>
        <p:spPr>
          <a:xfrm>
            <a:off x="554280" y="383083"/>
            <a:ext cx="6511440" cy="646315"/>
          </a:xfrm>
          <a:prstGeom prst="rect">
            <a:avLst/>
          </a:prstGeom>
        </p:spPr>
        <p:txBody>
          <a:bodyPr/>
          <a:lstStyle>
            <a:lvl1pPr algn="l">
              <a:defRPr sz="3500">
                <a:solidFill>
                  <a:srgbClr val="335E65"/>
                </a:solidFill>
                <a:latin typeface="Futura Round Bold" pitchFamily="2" charset="0"/>
              </a:defRPr>
            </a:lvl1pPr>
          </a:lstStyle>
          <a:p>
            <a:r>
              <a:rPr lang="en-US" dirty="0"/>
              <a:t>&lt;Title&gt;</a:t>
            </a:r>
            <a:endParaRPr lang="en-GB" dirty="0"/>
          </a:p>
        </p:txBody>
      </p:sp>
    </p:spTree>
    <p:extLst>
      <p:ext uri="{BB962C8B-B14F-4D97-AF65-F5344CB8AC3E}">
        <p14:creationId xmlns:p14="http://schemas.microsoft.com/office/powerpoint/2010/main" val="1403815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ermometers">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57D75088-7A57-42F9-AFA0-025CBDA58ECE}"/>
              </a:ext>
            </a:extLst>
          </p:cNvPr>
          <p:cNvPicPr>
            <a:picLocks noChangeAspect="1"/>
          </p:cNvPicPr>
          <p:nvPr userDrawn="1"/>
        </p:nvPicPr>
        <p:blipFill>
          <a:blip r:embed="rId2"/>
          <a:stretch>
            <a:fillRect/>
          </a:stretch>
        </p:blipFill>
        <p:spPr>
          <a:xfrm>
            <a:off x="5816681" y="873767"/>
            <a:ext cx="943777" cy="4291282"/>
          </a:xfrm>
          <a:prstGeom prst="rect">
            <a:avLst/>
          </a:prstGeom>
        </p:spPr>
      </p:pic>
      <p:pic>
        <p:nvPicPr>
          <p:cNvPr id="37" name="Picture 36">
            <a:extLst>
              <a:ext uri="{FF2B5EF4-FFF2-40B4-BE49-F238E27FC236}">
                <a16:creationId xmlns:a16="http://schemas.microsoft.com/office/drawing/2014/main" id="{6893D838-7619-4A53-B0D9-A0DB0461EEC7}"/>
              </a:ext>
            </a:extLst>
          </p:cNvPr>
          <p:cNvPicPr>
            <a:picLocks noChangeAspect="1"/>
          </p:cNvPicPr>
          <p:nvPr userDrawn="1"/>
        </p:nvPicPr>
        <p:blipFill>
          <a:blip r:embed="rId2"/>
          <a:stretch>
            <a:fillRect/>
          </a:stretch>
        </p:blipFill>
        <p:spPr>
          <a:xfrm>
            <a:off x="3342946" y="869251"/>
            <a:ext cx="943777" cy="4291282"/>
          </a:xfrm>
          <a:prstGeom prst="rect">
            <a:avLst/>
          </a:prstGeom>
        </p:spPr>
      </p:pic>
      <p:sp>
        <p:nvSpPr>
          <p:cNvPr id="12" name="Slide Number Placeholder 5"/>
          <p:cNvSpPr>
            <a:spLocks noGrp="1"/>
          </p:cNvSpPr>
          <p:nvPr>
            <p:ph type="sldNum" sz="quarter" idx="13"/>
          </p:nvPr>
        </p:nvSpPr>
        <p:spPr>
          <a:xfrm>
            <a:off x="291608" y="5305460"/>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20" name="Picture 19">
            <a:extLst>
              <a:ext uri="{FF2B5EF4-FFF2-40B4-BE49-F238E27FC236}">
                <a16:creationId xmlns:a16="http://schemas.microsoft.com/office/drawing/2014/main" id="{DB87D415-9A61-4600-B5B2-D460568CFF2A}"/>
              </a:ext>
            </a:extLst>
          </p:cNvPr>
          <p:cNvPicPr>
            <a:picLocks noChangeAspect="1"/>
          </p:cNvPicPr>
          <p:nvPr userDrawn="1"/>
        </p:nvPicPr>
        <p:blipFill>
          <a:blip r:embed="rId3"/>
          <a:stretch>
            <a:fillRect/>
          </a:stretch>
        </p:blipFill>
        <p:spPr>
          <a:xfrm>
            <a:off x="5235115" y="5160533"/>
            <a:ext cx="2118727" cy="277656"/>
          </a:xfrm>
          <a:prstGeom prst="rect">
            <a:avLst/>
          </a:prstGeom>
        </p:spPr>
      </p:pic>
      <p:grpSp>
        <p:nvGrpSpPr>
          <p:cNvPr id="24" name="Group 23">
            <a:extLst>
              <a:ext uri="{FF2B5EF4-FFF2-40B4-BE49-F238E27FC236}">
                <a16:creationId xmlns:a16="http://schemas.microsoft.com/office/drawing/2014/main" id="{7EC3C3F0-3618-4A3F-93AE-7502AF17BA23}"/>
              </a:ext>
            </a:extLst>
          </p:cNvPr>
          <p:cNvGrpSpPr/>
          <p:nvPr/>
        </p:nvGrpSpPr>
        <p:grpSpPr>
          <a:xfrm>
            <a:off x="661911" y="873767"/>
            <a:ext cx="6326419" cy="4291282"/>
            <a:chOff x="523875" y="811363"/>
            <a:chExt cx="7962900" cy="5427511"/>
          </a:xfrm>
          <a:effectLst/>
        </p:grpSpPr>
        <p:grpSp>
          <p:nvGrpSpPr>
            <p:cNvPr id="29" name="Group 28">
              <a:extLst>
                <a:ext uri="{FF2B5EF4-FFF2-40B4-BE49-F238E27FC236}">
                  <a16:creationId xmlns:a16="http://schemas.microsoft.com/office/drawing/2014/main" id="{5CA5359A-00C4-4E2D-B12A-DAF162958B67}"/>
                </a:ext>
              </a:extLst>
            </p:cNvPr>
            <p:cNvGrpSpPr/>
            <p:nvPr/>
          </p:nvGrpSpPr>
          <p:grpSpPr>
            <a:xfrm>
              <a:off x="523875" y="811363"/>
              <a:ext cx="7962900" cy="5427511"/>
              <a:chOff x="333375" y="771525"/>
              <a:chExt cx="8134350" cy="5410199"/>
            </a:xfrm>
          </p:grpSpPr>
          <p:pic>
            <p:nvPicPr>
              <p:cNvPr id="34" name="Picture 33">
                <a:extLst>
                  <a:ext uri="{FF2B5EF4-FFF2-40B4-BE49-F238E27FC236}">
                    <a16:creationId xmlns:a16="http://schemas.microsoft.com/office/drawing/2014/main" id="{129B76EF-625A-4C83-AB6C-E5D65A921A53}"/>
                  </a:ext>
                </a:extLst>
              </p:cNvPr>
              <p:cNvPicPr>
                <a:picLocks noChangeAspect="1"/>
              </p:cNvPicPr>
              <p:nvPr/>
            </p:nvPicPr>
            <p:blipFill>
              <a:blip r:embed="rId2"/>
              <a:stretch>
                <a:fillRect/>
              </a:stretch>
            </p:blipFill>
            <p:spPr>
              <a:xfrm>
                <a:off x="793009" y="771525"/>
                <a:ext cx="1213485" cy="5410199"/>
              </a:xfrm>
              <a:prstGeom prst="rect">
                <a:avLst/>
              </a:prstGeom>
            </p:spPr>
          </p:pic>
          <p:cxnSp>
            <p:nvCxnSpPr>
              <p:cNvPr id="35" name="Straight Connector 34">
                <a:extLst>
                  <a:ext uri="{FF2B5EF4-FFF2-40B4-BE49-F238E27FC236}">
                    <a16:creationId xmlns:a16="http://schemas.microsoft.com/office/drawing/2014/main" id="{57721074-6147-4044-B386-2B2E34FB3327}"/>
                  </a:ext>
                </a:extLst>
              </p:cNvPr>
              <p:cNvCxnSpPr/>
              <p:nvPr/>
            </p:nvCxnSpPr>
            <p:spPr>
              <a:xfrm>
                <a:off x="333375" y="2291175"/>
                <a:ext cx="8134350"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5377529B-BF11-4E67-AC3B-8C69991372A0}"/>
                </a:ext>
              </a:extLst>
            </p:cNvPr>
            <p:cNvSpPr/>
            <p:nvPr/>
          </p:nvSpPr>
          <p:spPr>
            <a:xfrm>
              <a:off x="6840601" y="4429124"/>
              <a:ext cx="342900" cy="18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a:solidFill>
                  <a:schemeClr val="bg1"/>
                </a:solidFill>
              </a:endParaRPr>
            </a:p>
          </p:txBody>
        </p:sp>
      </p:grpSp>
      <p:sp>
        <p:nvSpPr>
          <p:cNvPr id="39" name="Content Placeholder 3">
            <a:extLst>
              <a:ext uri="{FF2B5EF4-FFF2-40B4-BE49-F238E27FC236}">
                <a16:creationId xmlns:a16="http://schemas.microsoft.com/office/drawing/2014/main" id="{3D29A10E-649F-4724-A80B-0E92D092E5A5}"/>
              </a:ext>
            </a:extLst>
          </p:cNvPr>
          <p:cNvSpPr>
            <a:spLocks noGrp="1"/>
          </p:cNvSpPr>
          <p:nvPr>
            <p:ph sz="quarter" idx="17" hasCustomPrompt="1"/>
          </p:nvPr>
        </p:nvSpPr>
        <p:spPr>
          <a:xfrm>
            <a:off x="5666508" y="430817"/>
            <a:ext cx="1147252" cy="284692"/>
          </a:xfrm>
          <a:prstGeom prst="rect">
            <a:avLst/>
          </a:prstGeom>
          <a:ln w="19050">
            <a:solidFill>
              <a:schemeClr val="tx1">
                <a:lumMod val="65000"/>
                <a:lumOff val="35000"/>
              </a:schemeClr>
            </a:solidFill>
          </a:ln>
        </p:spPr>
        <p:txBody>
          <a:bodyPr/>
          <a:lstStyle>
            <a:lvl1pPr marL="0" indent="0" algn="ctr">
              <a:buNone/>
              <a:defRPr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58595B"/>
                </a:solidFill>
              </a:rPr>
              <a:t>&lt;Title&gt;</a:t>
            </a:r>
          </a:p>
        </p:txBody>
      </p:sp>
      <p:sp>
        <p:nvSpPr>
          <p:cNvPr id="40" name="Content Placeholder 3">
            <a:extLst>
              <a:ext uri="{FF2B5EF4-FFF2-40B4-BE49-F238E27FC236}">
                <a16:creationId xmlns:a16="http://schemas.microsoft.com/office/drawing/2014/main" id="{384C633F-3602-4C2B-8FA3-E2B6CDB84485}"/>
              </a:ext>
            </a:extLst>
          </p:cNvPr>
          <p:cNvSpPr>
            <a:spLocks noGrp="1"/>
          </p:cNvSpPr>
          <p:nvPr>
            <p:ph sz="quarter" idx="16" hasCustomPrompt="1"/>
          </p:nvPr>
        </p:nvSpPr>
        <p:spPr>
          <a:xfrm>
            <a:off x="3237536" y="422192"/>
            <a:ext cx="1147252" cy="284692"/>
          </a:xfrm>
          <a:prstGeom prst="rect">
            <a:avLst/>
          </a:prstGeom>
          <a:ln w="19050">
            <a:solidFill>
              <a:schemeClr val="tx1">
                <a:lumMod val="65000"/>
                <a:lumOff val="35000"/>
              </a:schemeClr>
            </a:solidFill>
          </a:ln>
        </p:spPr>
        <p:txBody>
          <a:bodyPr/>
          <a:lstStyle>
            <a:lvl1pPr marL="0" indent="0" algn="ctr">
              <a:buNone/>
              <a:defRPr sz="120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58595B"/>
                </a:solidFill>
              </a:rPr>
              <a:t>&lt;Title&gt;</a:t>
            </a:r>
          </a:p>
        </p:txBody>
      </p:sp>
      <p:sp>
        <p:nvSpPr>
          <p:cNvPr id="41" name="Content Placeholder 3">
            <a:extLst>
              <a:ext uri="{FF2B5EF4-FFF2-40B4-BE49-F238E27FC236}">
                <a16:creationId xmlns:a16="http://schemas.microsoft.com/office/drawing/2014/main" id="{7C79D4A6-1AE1-4EB3-83AB-55A93C3D6F59}"/>
              </a:ext>
            </a:extLst>
          </p:cNvPr>
          <p:cNvSpPr>
            <a:spLocks noGrp="1"/>
          </p:cNvSpPr>
          <p:nvPr>
            <p:ph sz="quarter" idx="15" hasCustomPrompt="1"/>
          </p:nvPr>
        </p:nvSpPr>
        <p:spPr>
          <a:xfrm>
            <a:off x="872674" y="430817"/>
            <a:ext cx="1147252" cy="284692"/>
          </a:xfrm>
          <a:prstGeom prst="rect">
            <a:avLst/>
          </a:prstGeom>
          <a:ln w="19050">
            <a:solidFill>
              <a:schemeClr val="tx1">
                <a:lumMod val="65000"/>
                <a:lumOff val="35000"/>
              </a:schemeClr>
            </a:solidFill>
          </a:ln>
        </p:spPr>
        <p:txBody>
          <a:bodyPr/>
          <a:lstStyle>
            <a:lvl1pPr marL="0" indent="0" algn="ctr">
              <a:buNone/>
              <a:defRPr sz="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58595B"/>
                </a:solidFill>
              </a:rPr>
              <a:t>&lt;Title&gt;</a:t>
            </a:r>
          </a:p>
        </p:txBody>
      </p:sp>
      <p:sp>
        <p:nvSpPr>
          <p:cNvPr id="42" name="Content Placeholder 2">
            <a:extLst>
              <a:ext uri="{FF2B5EF4-FFF2-40B4-BE49-F238E27FC236}">
                <a16:creationId xmlns:a16="http://schemas.microsoft.com/office/drawing/2014/main" id="{341DD7BF-66BA-49D4-843D-8641C8CC07B1}"/>
              </a:ext>
            </a:extLst>
          </p:cNvPr>
          <p:cNvSpPr>
            <a:spLocks noGrp="1"/>
          </p:cNvSpPr>
          <p:nvPr>
            <p:ph sz="quarter" idx="25" hasCustomPrompt="1"/>
          </p:nvPr>
        </p:nvSpPr>
        <p:spPr>
          <a:xfrm>
            <a:off x="753435" y="1652627"/>
            <a:ext cx="611046" cy="278045"/>
          </a:xfrm>
          <a:prstGeom prst="rect">
            <a:avLst/>
          </a:prstGeom>
          <a:solidFill>
            <a:srgbClr val="E00006"/>
          </a:solidFill>
          <a:ln w="19050">
            <a:solidFill>
              <a:schemeClr val="tx1">
                <a:lumMod val="65000"/>
                <a:lumOff val="35000"/>
              </a:schemeClr>
            </a:solidFill>
          </a:ln>
        </p:spPr>
        <p:txBody>
          <a:bodyPr/>
          <a:lstStyle>
            <a:lvl1pPr marL="0" indent="0" algn="ctr">
              <a:buNone/>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0.00</a:t>
            </a:r>
            <a:endParaRPr lang="en-US" dirty="0">
              <a:solidFill>
                <a:srgbClr val="50BAAC"/>
              </a:solidFill>
            </a:endParaRPr>
          </a:p>
        </p:txBody>
      </p:sp>
      <p:sp>
        <p:nvSpPr>
          <p:cNvPr id="43" name="Content Placeholder 2">
            <a:extLst>
              <a:ext uri="{FF2B5EF4-FFF2-40B4-BE49-F238E27FC236}">
                <a16:creationId xmlns:a16="http://schemas.microsoft.com/office/drawing/2014/main" id="{F6F65E4A-290A-43FC-BDCD-7AA05B4F99AE}"/>
              </a:ext>
            </a:extLst>
          </p:cNvPr>
          <p:cNvSpPr>
            <a:spLocks noGrp="1"/>
          </p:cNvSpPr>
          <p:nvPr>
            <p:ph sz="quarter" idx="26" hasCustomPrompt="1"/>
          </p:nvPr>
        </p:nvSpPr>
        <p:spPr>
          <a:xfrm>
            <a:off x="3086157" y="1652627"/>
            <a:ext cx="611046" cy="278045"/>
          </a:xfrm>
          <a:prstGeom prst="rect">
            <a:avLst/>
          </a:prstGeom>
          <a:solidFill>
            <a:srgbClr val="E00006"/>
          </a:solidFill>
          <a:ln w="19050">
            <a:solidFill>
              <a:schemeClr val="tx1">
                <a:lumMod val="65000"/>
                <a:lumOff val="35000"/>
              </a:schemeClr>
            </a:solidFill>
          </a:ln>
        </p:spPr>
        <p:txBody>
          <a:bodyPr/>
          <a:lstStyle>
            <a:lvl1pPr marL="0" indent="0" algn="ctr">
              <a:buNone/>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0.00</a:t>
            </a:r>
            <a:endParaRPr lang="en-US" dirty="0">
              <a:solidFill>
                <a:srgbClr val="50BAAC"/>
              </a:solidFill>
            </a:endParaRPr>
          </a:p>
        </p:txBody>
      </p:sp>
      <p:sp>
        <p:nvSpPr>
          <p:cNvPr id="44" name="Content Placeholder 2">
            <a:extLst>
              <a:ext uri="{FF2B5EF4-FFF2-40B4-BE49-F238E27FC236}">
                <a16:creationId xmlns:a16="http://schemas.microsoft.com/office/drawing/2014/main" id="{28ED8116-31B5-45F1-8EB9-71292FDC6754}"/>
              </a:ext>
            </a:extLst>
          </p:cNvPr>
          <p:cNvSpPr>
            <a:spLocks noGrp="1"/>
          </p:cNvSpPr>
          <p:nvPr>
            <p:ph sz="quarter" idx="27" hasCustomPrompt="1"/>
          </p:nvPr>
        </p:nvSpPr>
        <p:spPr>
          <a:xfrm>
            <a:off x="5549858" y="1651408"/>
            <a:ext cx="611046" cy="278045"/>
          </a:xfrm>
          <a:prstGeom prst="rect">
            <a:avLst/>
          </a:prstGeom>
          <a:solidFill>
            <a:srgbClr val="E00006"/>
          </a:solidFill>
          <a:ln w="19050">
            <a:solidFill>
              <a:schemeClr val="tx1">
                <a:lumMod val="65000"/>
                <a:lumOff val="35000"/>
              </a:schemeClr>
            </a:solidFill>
          </a:ln>
        </p:spPr>
        <p:txBody>
          <a:bodyPr/>
          <a:lstStyle>
            <a:lvl1pPr marL="0" indent="0" algn="ctr">
              <a:buNone/>
              <a:defRPr sz="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0.00</a:t>
            </a:r>
            <a:endParaRPr lang="en-US" dirty="0">
              <a:solidFill>
                <a:srgbClr val="50BAAC"/>
              </a:solidFill>
            </a:endParaRPr>
          </a:p>
        </p:txBody>
      </p:sp>
    </p:spTree>
    <p:extLst>
      <p:ext uri="{BB962C8B-B14F-4D97-AF65-F5344CB8AC3E}">
        <p14:creationId xmlns:p14="http://schemas.microsoft.com/office/powerpoint/2010/main" val="3561154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64FBBF-61ED-42D2-AF17-D971CB379CBF}"/>
              </a:ext>
            </a:extLst>
          </p:cNvPr>
          <p:cNvSpPr/>
          <p:nvPr userDrawn="1"/>
        </p:nvSpPr>
        <p:spPr>
          <a:xfrm>
            <a:off x="0" y="-1"/>
            <a:ext cx="7620000" cy="4284767"/>
          </a:xfrm>
          <a:prstGeom prst="rect">
            <a:avLst/>
          </a:prstGeom>
          <a:solidFill>
            <a:srgbClr val="95BA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10" name="Title 15">
            <a:extLst>
              <a:ext uri="{FF2B5EF4-FFF2-40B4-BE49-F238E27FC236}">
                <a16:creationId xmlns:a16="http://schemas.microsoft.com/office/drawing/2014/main" id="{D3B3F848-A134-450C-8FCA-8ACD675FFC35}"/>
              </a:ext>
            </a:extLst>
          </p:cNvPr>
          <p:cNvSpPr txBox="1">
            <a:spLocks/>
          </p:cNvSpPr>
          <p:nvPr userDrawn="1"/>
        </p:nvSpPr>
        <p:spPr>
          <a:xfrm>
            <a:off x="0" y="1243426"/>
            <a:ext cx="7620000" cy="2303956"/>
          </a:xfrm>
          <a:prstGeom prst="rect">
            <a:avLst/>
          </a:prstGeom>
        </p:spPr>
        <p:txBody>
          <a:bodyPr vert="horz" wrap="square" lIns="0" tIns="0" rIns="0" bIns="0"/>
          <a:lstStyle>
            <a:lvl1pPr algn="ctr" defTabSz="457200" rtl="0" eaLnBrk="1" latinLnBrk="0" hangingPunct="1">
              <a:lnSpc>
                <a:spcPct val="88000"/>
              </a:lnSpc>
              <a:spcBef>
                <a:spcPct val="0"/>
              </a:spcBef>
              <a:buNone/>
              <a:defRPr sz="5150" kern="1200" spc="-200">
                <a:solidFill>
                  <a:srgbClr val="58595B"/>
                </a:solidFill>
                <a:latin typeface="Futura Round Bold"/>
                <a:ea typeface="+mj-ea"/>
                <a:cs typeface="Futura Round Bold"/>
              </a:defRPr>
            </a:lvl1pPr>
          </a:lstStyle>
          <a:p>
            <a:pPr>
              <a:spcBef>
                <a:spcPct val="50000"/>
              </a:spcBef>
            </a:pPr>
            <a:endParaRPr lang="en-US" sz="4291" dirty="0">
              <a:solidFill>
                <a:srgbClr val="FFFFFF"/>
              </a:solidFill>
            </a:endParaRPr>
          </a:p>
        </p:txBody>
      </p:sp>
      <p:pic>
        <p:nvPicPr>
          <p:cNvPr id="11" name="Picture 10">
            <a:extLst>
              <a:ext uri="{FF2B5EF4-FFF2-40B4-BE49-F238E27FC236}">
                <a16:creationId xmlns:a16="http://schemas.microsoft.com/office/drawing/2014/main" id="{A4F740D2-A8D9-4DF0-B2B1-2B6449FFECEB}"/>
              </a:ext>
            </a:extLst>
          </p:cNvPr>
          <p:cNvPicPr>
            <a:picLocks noChangeAspect="1"/>
          </p:cNvPicPr>
          <p:nvPr userDrawn="1"/>
        </p:nvPicPr>
        <p:blipFill>
          <a:blip r:embed="rId2"/>
          <a:stretch>
            <a:fillRect/>
          </a:stretch>
        </p:blipFill>
        <p:spPr>
          <a:xfrm>
            <a:off x="3573758" y="4849629"/>
            <a:ext cx="3735917" cy="489585"/>
          </a:xfrm>
          <a:prstGeom prst="rect">
            <a:avLst/>
          </a:prstGeom>
        </p:spPr>
      </p:pic>
      <p:pic>
        <p:nvPicPr>
          <p:cNvPr id="13" name="Picture 12">
            <a:extLst>
              <a:ext uri="{FF2B5EF4-FFF2-40B4-BE49-F238E27FC236}">
                <a16:creationId xmlns:a16="http://schemas.microsoft.com/office/drawing/2014/main" id="{0E20F9DF-E3C0-40ED-A7EF-E88EF4312FEA}"/>
              </a:ext>
            </a:extLst>
          </p:cNvPr>
          <p:cNvPicPr>
            <a:picLocks noChangeAspect="1"/>
          </p:cNvPicPr>
          <p:nvPr userDrawn="1"/>
        </p:nvPicPr>
        <p:blipFill>
          <a:blip r:embed="rId3"/>
          <a:stretch>
            <a:fillRect/>
          </a:stretch>
        </p:blipFill>
        <p:spPr>
          <a:xfrm>
            <a:off x="365334" y="3643262"/>
            <a:ext cx="763283" cy="398600"/>
          </a:xfrm>
          <a:prstGeom prst="rect">
            <a:avLst/>
          </a:prstGeom>
        </p:spPr>
      </p:pic>
      <p:sp>
        <p:nvSpPr>
          <p:cNvPr id="14" name="Content Placeholder 2">
            <a:extLst>
              <a:ext uri="{FF2B5EF4-FFF2-40B4-BE49-F238E27FC236}">
                <a16:creationId xmlns:a16="http://schemas.microsoft.com/office/drawing/2014/main" id="{FCC0D5A6-7CA2-49B7-9543-0794D508B4B6}"/>
              </a:ext>
            </a:extLst>
          </p:cNvPr>
          <p:cNvSpPr>
            <a:spLocks noGrp="1"/>
          </p:cNvSpPr>
          <p:nvPr>
            <p:ph sz="quarter" idx="15" hasCustomPrompt="1"/>
          </p:nvPr>
        </p:nvSpPr>
        <p:spPr>
          <a:xfrm>
            <a:off x="0" y="1076643"/>
            <a:ext cx="7620000" cy="814979"/>
          </a:xfrm>
          <a:prstGeom prst="rect">
            <a:avLst/>
          </a:prstGeom>
        </p:spPr>
        <p:txBody>
          <a:bodyPr/>
          <a:lstStyle>
            <a:lvl1pPr marL="0" indent="0" algn="ctr">
              <a:buNone/>
              <a:defRPr sz="4500">
                <a:solidFill>
                  <a:srgbClr val="58595B"/>
                </a:solidFill>
                <a:latin typeface="Futura Round Bold" pitchFamily="2" charset="0"/>
              </a:defRPr>
            </a:lvl1pPr>
          </a:lstStyle>
          <a:p>
            <a:r>
              <a:rPr lang="en-US" dirty="0"/>
              <a:t>&lt;Title Text&gt;</a:t>
            </a:r>
            <a:endParaRPr lang="en-US" dirty="0">
              <a:solidFill>
                <a:srgbClr val="50BAAC"/>
              </a:solidFill>
            </a:endParaRPr>
          </a:p>
        </p:txBody>
      </p:sp>
      <p:sp>
        <p:nvSpPr>
          <p:cNvPr id="15" name="Content Placeholder 2">
            <a:extLst>
              <a:ext uri="{FF2B5EF4-FFF2-40B4-BE49-F238E27FC236}">
                <a16:creationId xmlns:a16="http://schemas.microsoft.com/office/drawing/2014/main" id="{0230D64D-8DF4-48AC-B048-0F8EB298A12E}"/>
              </a:ext>
            </a:extLst>
          </p:cNvPr>
          <p:cNvSpPr>
            <a:spLocks noGrp="1"/>
          </p:cNvSpPr>
          <p:nvPr>
            <p:ph sz="quarter" idx="16" hasCustomPrompt="1"/>
          </p:nvPr>
        </p:nvSpPr>
        <p:spPr>
          <a:xfrm>
            <a:off x="0" y="1899631"/>
            <a:ext cx="7620000" cy="906393"/>
          </a:xfrm>
          <a:prstGeom prst="rect">
            <a:avLst/>
          </a:prstGeom>
        </p:spPr>
        <p:txBody>
          <a:bodyPr/>
          <a:lstStyle>
            <a:lvl1pPr marL="0" indent="0" algn="ctr">
              <a:buNone/>
              <a:defRPr sz="4500">
                <a:solidFill>
                  <a:schemeClr val="bg1"/>
                </a:solidFill>
                <a:latin typeface="Futura Round Bold" pitchFamily="2" charset="0"/>
              </a:defRPr>
            </a:lvl1pPr>
          </a:lstStyle>
          <a:p>
            <a:r>
              <a:rPr lang="en-US" dirty="0"/>
              <a:t>&lt;Title Sub-Text&gt;</a:t>
            </a:r>
            <a:endParaRPr lang="en-US" dirty="0">
              <a:solidFill>
                <a:srgbClr val="50BAAC"/>
              </a:solidFill>
            </a:endParaRPr>
          </a:p>
        </p:txBody>
      </p:sp>
      <p:sp>
        <p:nvSpPr>
          <p:cNvPr id="16" name="Content Placeholder 2">
            <a:extLst>
              <a:ext uri="{FF2B5EF4-FFF2-40B4-BE49-F238E27FC236}">
                <a16:creationId xmlns:a16="http://schemas.microsoft.com/office/drawing/2014/main" id="{BCA4C00C-3B02-41CB-80D0-BB606FB7B00D}"/>
              </a:ext>
            </a:extLst>
          </p:cNvPr>
          <p:cNvSpPr>
            <a:spLocks noGrp="1"/>
          </p:cNvSpPr>
          <p:nvPr>
            <p:ph sz="quarter" idx="17" hasCustomPrompt="1"/>
          </p:nvPr>
        </p:nvSpPr>
        <p:spPr>
          <a:xfrm>
            <a:off x="0" y="2813004"/>
            <a:ext cx="7620000" cy="397869"/>
          </a:xfrm>
          <a:prstGeom prst="rect">
            <a:avLst/>
          </a:prstGeom>
        </p:spPr>
        <p:txBody>
          <a:bodyPr/>
          <a:lstStyle>
            <a:lvl1pPr marL="0" indent="0" algn="ctr">
              <a:buNone/>
              <a:defRPr sz="1500">
                <a:solidFill>
                  <a:schemeClr val="bg1"/>
                </a:solidFill>
                <a:latin typeface="Futura Round Bold" pitchFamily="2" charset="0"/>
              </a:defRPr>
            </a:lvl1pPr>
          </a:lstStyle>
          <a:p>
            <a:r>
              <a:rPr lang="en-US" dirty="0"/>
              <a:t>&lt;Trainer Name&gt;</a:t>
            </a:r>
            <a:endParaRPr lang="en-US" dirty="0">
              <a:solidFill>
                <a:srgbClr val="50BAAC"/>
              </a:solidFill>
            </a:endParaRPr>
          </a:p>
        </p:txBody>
      </p:sp>
      <p:sp>
        <p:nvSpPr>
          <p:cNvPr id="17" name="Content Placeholder 2">
            <a:extLst>
              <a:ext uri="{FF2B5EF4-FFF2-40B4-BE49-F238E27FC236}">
                <a16:creationId xmlns:a16="http://schemas.microsoft.com/office/drawing/2014/main" id="{797496FA-5270-4EFE-93D7-E5255D523921}"/>
              </a:ext>
            </a:extLst>
          </p:cNvPr>
          <p:cNvSpPr>
            <a:spLocks noGrp="1"/>
          </p:cNvSpPr>
          <p:nvPr>
            <p:ph sz="quarter" idx="18" hasCustomPrompt="1"/>
          </p:nvPr>
        </p:nvSpPr>
        <p:spPr>
          <a:xfrm>
            <a:off x="0" y="3217850"/>
            <a:ext cx="7620000" cy="397869"/>
          </a:xfrm>
          <a:prstGeom prst="rect">
            <a:avLst/>
          </a:prstGeom>
        </p:spPr>
        <p:txBody>
          <a:bodyPr/>
          <a:lstStyle>
            <a:lvl1pPr marL="0" indent="0" algn="ctr">
              <a:buNone/>
              <a:defRPr sz="1500">
                <a:solidFill>
                  <a:schemeClr val="bg1"/>
                </a:solidFill>
                <a:latin typeface="Futura Round Bold" pitchFamily="2" charset="0"/>
              </a:defRPr>
            </a:lvl1pPr>
          </a:lstStyle>
          <a:p>
            <a:r>
              <a:rPr lang="en-US" dirty="0"/>
              <a:t>&lt;Presentation Date&gt;</a:t>
            </a:r>
            <a:endParaRPr lang="en-US" dirty="0">
              <a:solidFill>
                <a:srgbClr val="50BAAC"/>
              </a:solidFill>
            </a:endParaRPr>
          </a:p>
        </p:txBody>
      </p:sp>
      <p:pic>
        <p:nvPicPr>
          <p:cNvPr id="19" name="Picture 18">
            <a:extLst>
              <a:ext uri="{FF2B5EF4-FFF2-40B4-BE49-F238E27FC236}">
                <a16:creationId xmlns:a16="http://schemas.microsoft.com/office/drawing/2014/main" id="{FA5E062D-C8D9-4732-A0E4-08A7932FD7ED}"/>
              </a:ext>
            </a:extLst>
          </p:cNvPr>
          <p:cNvPicPr>
            <a:picLocks noChangeAspect="1"/>
          </p:cNvPicPr>
          <p:nvPr userDrawn="1"/>
        </p:nvPicPr>
        <p:blipFill>
          <a:blip r:embed="rId4"/>
          <a:stretch>
            <a:fillRect/>
          </a:stretch>
        </p:blipFill>
        <p:spPr>
          <a:xfrm>
            <a:off x="4987638" y="2444528"/>
            <a:ext cx="2641600" cy="1854200"/>
          </a:xfrm>
          <a:prstGeom prst="rect">
            <a:avLst/>
          </a:prstGeom>
        </p:spPr>
      </p:pic>
    </p:spTree>
    <p:extLst>
      <p:ext uri="{BB962C8B-B14F-4D97-AF65-F5344CB8AC3E}">
        <p14:creationId xmlns:p14="http://schemas.microsoft.com/office/powerpoint/2010/main" val="1517932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Image &amp; Caption">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0"/>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4" name="Content Placeholder 3">
            <a:extLst>
              <a:ext uri="{FF2B5EF4-FFF2-40B4-BE49-F238E27FC236}">
                <a16:creationId xmlns:a16="http://schemas.microsoft.com/office/drawing/2014/main" id="{E584A483-2C8C-44F8-8AD6-6BA60857CEBD}"/>
              </a:ext>
            </a:extLst>
          </p:cNvPr>
          <p:cNvSpPr>
            <a:spLocks noGrp="1"/>
          </p:cNvSpPr>
          <p:nvPr>
            <p:ph sz="quarter" idx="15"/>
          </p:nvPr>
        </p:nvSpPr>
        <p:spPr>
          <a:xfrm>
            <a:off x="554279" y="257372"/>
            <a:ext cx="6492976" cy="4230867"/>
          </a:xfrm>
          <a:prstGeom prst="rect">
            <a:avLst/>
          </a:prstGeom>
        </p:spPr>
        <p:txBody>
          <a:bodyPr/>
          <a:lstStyle>
            <a:lvl1pPr marL="0" indent="0">
              <a:buNone/>
              <a:defRPr sz="1458">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58595B"/>
              </a:solidFill>
            </a:endParaRPr>
          </a:p>
        </p:txBody>
      </p:sp>
      <p:sp>
        <p:nvSpPr>
          <p:cNvPr id="6" name="Content Placeholder 3">
            <a:extLst>
              <a:ext uri="{FF2B5EF4-FFF2-40B4-BE49-F238E27FC236}">
                <a16:creationId xmlns:a16="http://schemas.microsoft.com/office/drawing/2014/main" id="{7B2089BB-1847-4C03-B871-77783190B2E8}"/>
              </a:ext>
            </a:extLst>
          </p:cNvPr>
          <p:cNvSpPr>
            <a:spLocks noGrp="1"/>
          </p:cNvSpPr>
          <p:nvPr>
            <p:ph sz="quarter" idx="16" hasCustomPrompt="1"/>
          </p:nvPr>
        </p:nvSpPr>
        <p:spPr>
          <a:xfrm>
            <a:off x="554279" y="4544080"/>
            <a:ext cx="6492976" cy="548311"/>
          </a:xfrm>
          <a:prstGeom prst="rect">
            <a:avLst/>
          </a:prstGeom>
        </p:spPr>
        <p:txBody>
          <a:bodyPr/>
          <a:lstStyle>
            <a:lvl1pPr marL="0" indent="0">
              <a:buNone/>
              <a:defRPr sz="1167">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58595B"/>
                </a:solidFill>
              </a:rPr>
              <a:t>&lt;Enter caption text here&gt;</a:t>
            </a:r>
          </a:p>
        </p:txBody>
      </p:sp>
      <p:pic>
        <p:nvPicPr>
          <p:cNvPr id="7" name="Picture 6">
            <a:extLst>
              <a:ext uri="{FF2B5EF4-FFF2-40B4-BE49-F238E27FC236}">
                <a16:creationId xmlns:a16="http://schemas.microsoft.com/office/drawing/2014/main" id="{C9F8F46B-63B6-4CB1-A814-5A7141577563}"/>
              </a:ext>
            </a:extLst>
          </p:cNvPr>
          <p:cNvPicPr>
            <a:picLocks noChangeAspect="1"/>
          </p:cNvPicPr>
          <p:nvPr userDrawn="1"/>
        </p:nvPicPr>
        <p:blipFill>
          <a:blip r:embed="rId2"/>
          <a:stretch>
            <a:fillRect/>
          </a:stretch>
        </p:blipFill>
        <p:spPr>
          <a:xfrm>
            <a:off x="5235115" y="5160533"/>
            <a:ext cx="2118727" cy="277656"/>
          </a:xfrm>
          <a:prstGeom prst="rect">
            <a:avLst/>
          </a:prstGeom>
        </p:spPr>
      </p:pic>
    </p:spTree>
    <p:extLst>
      <p:ext uri="{BB962C8B-B14F-4D97-AF65-F5344CB8AC3E}">
        <p14:creationId xmlns:p14="http://schemas.microsoft.com/office/powerpoint/2010/main" val="432077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w for 2018">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0"/>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5" name="Picture 4"/>
          <p:cNvPicPr>
            <a:picLocks noChangeAspect="1"/>
          </p:cNvPicPr>
          <p:nvPr userDrawn="1"/>
        </p:nvPicPr>
        <p:blipFill>
          <a:blip r:embed="rId2"/>
          <a:stretch>
            <a:fillRect/>
          </a:stretch>
        </p:blipFill>
        <p:spPr>
          <a:xfrm>
            <a:off x="5580510" y="5186356"/>
            <a:ext cx="1773331" cy="271274"/>
          </a:xfrm>
          <a:prstGeom prst="rect">
            <a:avLst/>
          </a:prstGeom>
        </p:spPr>
      </p:pic>
      <p:sp>
        <p:nvSpPr>
          <p:cNvPr id="4" name="Content Placeholder 3">
            <a:extLst>
              <a:ext uri="{FF2B5EF4-FFF2-40B4-BE49-F238E27FC236}">
                <a16:creationId xmlns:a16="http://schemas.microsoft.com/office/drawing/2014/main" id="{E584A483-2C8C-44F8-8AD6-6BA60857CEBD}"/>
              </a:ext>
            </a:extLst>
          </p:cNvPr>
          <p:cNvSpPr>
            <a:spLocks noGrp="1"/>
          </p:cNvSpPr>
          <p:nvPr>
            <p:ph sz="quarter" idx="15" hasCustomPrompt="1"/>
          </p:nvPr>
        </p:nvSpPr>
        <p:spPr>
          <a:xfrm>
            <a:off x="554279" y="1349407"/>
            <a:ext cx="6492976" cy="1435674"/>
          </a:xfrm>
          <a:prstGeom prst="rect">
            <a:avLst/>
          </a:prstGeom>
        </p:spPr>
        <p:txBody>
          <a:bodyPr/>
          <a:lstStyle>
            <a:lvl1pPr marL="238115" indent="-238115">
              <a:buFont typeface="Arial" panose="020B0604020202020204" pitchFamily="34" charset="0"/>
              <a:buChar char="•"/>
              <a:defRPr sz="1458">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58595B"/>
                </a:solidFill>
              </a:rPr>
              <a:t>Alps reports now only contain the pages with your live data</a:t>
            </a:r>
          </a:p>
          <a:p>
            <a:r>
              <a:rPr lang="en-US" dirty="0">
                <a:solidFill>
                  <a:srgbClr val="58595B"/>
                </a:solidFill>
              </a:rPr>
              <a:t>An accompanying guide can be downloaded from your Alps account with all the benchmark data and explanation pages</a:t>
            </a:r>
          </a:p>
          <a:p>
            <a:endParaRPr lang="en-US" dirty="0">
              <a:solidFill>
                <a:srgbClr val="58595B"/>
              </a:solidFill>
            </a:endParaRPr>
          </a:p>
        </p:txBody>
      </p:sp>
      <p:sp>
        <p:nvSpPr>
          <p:cNvPr id="10" name="Title 1">
            <a:extLst>
              <a:ext uri="{FF2B5EF4-FFF2-40B4-BE49-F238E27FC236}">
                <a16:creationId xmlns:a16="http://schemas.microsoft.com/office/drawing/2014/main" id="{06FDE726-8513-4EDF-B5AA-66496ED5D86D}"/>
              </a:ext>
            </a:extLst>
          </p:cNvPr>
          <p:cNvSpPr>
            <a:spLocks noGrp="1"/>
          </p:cNvSpPr>
          <p:nvPr>
            <p:ph type="title" hasCustomPrompt="1"/>
          </p:nvPr>
        </p:nvSpPr>
        <p:spPr>
          <a:xfrm>
            <a:off x="523875" y="304801"/>
            <a:ext cx="6572250" cy="742223"/>
          </a:xfrm>
          <a:prstGeom prst="rect">
            <a:avLst/>
          </a:prstGeom>
        </p:spPr>
        <p:txBody>
          <a:bodyPr/>
          <a:lstStyle>
            <a:lvl1pPr algn="l">
              <a:defRPr sz="3500">
                <a:solidFill>
                  <a:srgbClr val="335E65"/>
                </a:solidFill>
                <a:latin typeface="Futura Round Bold" pitchFamily="2" charset="0"/>
              </a:defRPr>
            </a:lvl1pPr>
          </a:lstStyle>
          <a:p>
            <a:r>
              <a:rPr lang="en-US" dirty="0"/>
              <a:t>New for 2018:</a:t>
            </a:r>
            <a:endParaRPr lang="en-GB" dirty="0"/>
          </a:p>
        </p:txBody>
      </p:sp>
      <p:pic>
        <p:nvPicPr>
          <p:cNvPr id="9" name="Picture 8">
            <a:extLst>
              <a:ext uri="{FF2B5EF4-FFF2-40B4-BE49-F238E27FC236}">
                <a16:creationId xmlns:a16="http://schemas.microsoft.com/office/drawing/2014/main" id="{74989DAD-2EF8-4570-8F22-7EE727E12939}"/>
              </a:ext>
            </a:extLst>
          </p:cNvPr>
          <p:cNvPicPr>
            <a:picLocks noChangeAspect="1"/>
          </p:cNvPicPr>
          <p:nvPr userDrawn="1"/>
        </p:nvPicPr>
        <p:blipFill rotWithShape="1">
          <a:blip r:embed="rId3"/>
          <a:srcRect t="1" r="2731" b="2647"/>
          <a:stretch/>
        </p:blipFill>
        <p:spPr>
          <a:xfrm>
            <a:off x="3776609" y="2853379"/>
            <a:ext cx="1803901" cy="2134834"/>
          </a:xfrm>
          <a:prstGeom prst="rect">
            <a:avLst/>
          </a:prstGeom>
        </p:spPr>
      </p:pic>
      <p:pic>
        <p:nvPicPr>
          <p:cNvPr id="11" name="Picture 10">
            <a:extLst>
              <a:ext uri="{FF2B5EF4-FFF2-40B4-BE49-F238E27FC236}">
                <a16:creationId xmlns:a16="http://schemas.microsoft.com/office/drawing/2014/main" id="{41C771F6-3EF1-4CC0-804E-485A23685373}"/>
              </a:ext>
            </a:extLst>
          </p:cNvPr>
          <p:cNvPicPr>
            <a:picLocks noChangeAspect="1"/>
          </p:cNvPicPr>
          <p:nvPr userDrawn="1"/>
        </p:nvPicPr>
        <p:blipFill rotWithShape="1">
          <a:blip r:embed="rId4"/>
          <a:srcRect r="2591" b="2328"/>
          <a:stretch/>
        </p:blipFill>
        <p:spPr>
          <a:xfrm>
            <a:off x="1634150" y="2857140"/>
            <a:ext cx="1936078" cy="2141814"/>
          </a:xfrm>
          <a:prstGeom prst="rect">
            <a:avLst/>
          </a:prstGeom>
        </p:spPr>
      </p:pic>
    </p:spTree>
    <p:extLst>
      <p:ext uri="{BB962C8B-B14F-4D97-AF65-F5344CB8AC3E}">
        <p14:creationId xmlns:p14="http://schemas.microsoft.com/office/powerpoint/2010/main" val="3352683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xtra Large Image &amp; Title">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0"/>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4" name="Content Placeholder 3">
            <a:extLst>
              <a:ext uri="{FF2B5EF4-FFF2-40B4-BE49-F238E27FC236}">
                <a16:creationId xmlns:a16="http://schemas.microsoft.com/office/drawing/2014/main" id="{E584A483-2C8C-44F8-8AD6-6BA60857CEBD}"/>
              </a:ext>
            </a:extLst>
          </p:cNvPr>
          <p:cNvSpPr>
            <a:spLocks noGrp="1"/>
          </p:cNvSpPr>
          <p:nvPr>
            <p:ph sz="quarter" idx="15"/>
          </p:nvPr>
        </p:nvSpPr>
        <p:spPr>
          <a:xfrm>
            <a:off x="291608" y="711976"/>
            <a:ext cx="7062232" cy="4425416"/>
          </a:xfrm>
          <a:prstGeom prst="rect">
            <a:avLst/>
          </a:prstGeom>
        </p:spPr>
        <p:txBody>
          <a:bodyPr/>
          <a:lstStyle>
            <a:lvl1pPr marL="0" indent="0">
              <a:buNone/>
              <a:defRPr sz="1458">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58595B"/>
              </a:solidFill>
            </a:endParaRPr>
          </a:p>
        </p:txBody>
      </p:sp>
      <p:sp>
        <p:nvSpPr>
          <p:cNvPr id="6" name="Title 1">
            <a:extLst>
              <a:ext uri="{FF2B5EF4-FFF2-40B4-BE49-F238E27FC236}">
                <a16:creationId xmlns:a16="http://schemas.microsoft.com/office/drawing/2014/main" id="{E721F6A9-9306-4138-B36C-CEB5C0722689}"/>
              </a:ext>
            </a:extLst>
          </p:cNvPr>
          <p:cNvSpPr>
            <a:spLocks noGrp="1"/>
          </p:cNvSpPr>
          <p:nvPr>
            <p:ph type="title" hasCustomPrompt="1"/>
          </p:nvPr>
        </p:nvSpPr>
        <p:spPr>
          <a:xfrm>
            <a:off x="291608" y="139603"/>
            <a:ext cx="7062232" cy="572374"/>
          </a:xfrm>
          <a:prstGeom prst="rect">
            <a:avLst/>
          </a:prstGeom>
        </p:spPr>
        <p:txBody>
          <a:bodyPr/>
          <a:lstStyle>
            <a:lvl1pPr algn="l">
              <a:defRPr sz="2667">
                <a:solidFill>
                  <a:srgbClr val="335E65"/>
                </a:solidFill>
                <a:latin typeface="Futura Round Bold" pitchFamily="2" charset="0"/>
              </a:defRPr>
            </a:lvl1pPr>
          </a:lstStyle>
          <a:p>
            <a:r>
              <a:rPr lang="en-US" dirty="0"/>
              <a:t>&lt;Title&gt;</a:t>
            </a:r>
            <a:endParaRPr lang="en-GB" dirty="0"/>
          </a:p>
        </p:txBody>
      </p:sp>
      <p:pic>
        <p:nvPicPr>
          <p:cNvPr id="7" name="Picture 6">
            <a:extLst>
              <a:ext uri="{FF2B5EF4-FFF2-40B4-BE49-F238E27FC236}">
                <a16:creationId xmlns:a16="http://schemas.microsoft.com/office/drawing/2014/main" id="{D4DAEB52-6D28-4E3F-B436-616C14B14B25}"/>
              </a:ext>
            </a:extLst>
          </p:cNvPr>
          <p:cNvPicPr>
            <a:picLocks noChangeAspect="1"/>
          </p:cNvPicPr>
          <p:nvPr userDrawn="1"/>
        </p:nvPicPr>
        <p:blipFill>
          <a:blip r:embed="rId2"/>
          <a:stretch>
            <a:fillRect/>
          </a:stretch>
        </p:blipFill>
        <p:spPr>
          <a:xfrm>
            <a:off x="5235115" y="5160533"/>
            <a:ext cx="2118727" cy="277656"/>
          </a:xfrm>
          <a:prstGeom prst="rect">
            <a:avLst/>
          </a:prstGeom>
        </p:spPr>
      </p:pic>
    </p:spTree>
    <p:extLst>
      <p:ext uri="{BB962C8B-B14F-4D97-AF65-F5344CB8AC3E}">
        <p14:creationId xmlns:p14="http://schemas.microsoft.com/office/powerpoint/2010/main" val="2549254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ntent Box &amp; Image 2">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0"/>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13" name="Rectangle 12">
            <a:extLst>
              <a:ext uri="{FF2B5EF4-FFF2-40B4-BE49-F238E27FC236}">
                <a16:creationId xmlns:a16="http://schemas.microsoft.com/office/drawing/2014/main" id="{36560EC7-981E-42E9-8757-D073AC69DDB4}"/>
              </a:ext>
            </a:extLst>
          </p:cNvPr>
          <p:cNvSpPr/>
          <p:nvPr userDrawn="1"/>
        </p:nvSpPr>
        <p:spPr>
          <a:xfrm>
            <a:off x="523875" y="1169285"/>
            <a:ext cx="5171930" cy="1182428"/>
          </a:xfrm>
          <a:prstGeom prst="rect">
            <a:avLst/>
          </a:prstGeom>
          <a:solidFill>
            <a:srgbClr val="85B3CD"/>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pic>
        <p:nvPicPr>
          <p:cNvPr id="14" name="Picture 13">
            <a:extLst>
              <a:ext uri="{FF2B5EF4-FFF2-40B4-BE49-F238E27FC236}">
                <a16:creationId xmlns:a16="http://schemas.microsoft.com/office/drawing/2014/main" id="{8122F8DE-FC98-4259-BBC3-57F411F862A5}"/>
              </a:ext>
            </a:extLst>
          </p:cNvPr>
          <p:cNvPicPr>
            <a:picLocks noChangeAspect="1"/>
          </p:cNvPicPr>
          <p:nvPr userDrawn="1"/>
        </p:nvPicPr>
        <p:blipFill>
          <a:blip r:embed="rId2"/>
          <a:stretch>
            <a:fillRect/>
          </a:stretch>
        </p:blipFill>
        <p:spPr>
          <a:xfrm>
            <a:off x="4867010" y="1666263"/>
            <a:ext cx="837183" cy="705166"/>
          </a:xfrm>
          <a:prstGeom prst="rect">
            <a:avLst/>
          </a:prstGeom>
        </p:spPr>
      </p:pic>
      <p:sp>
        <p:nvSpPr>
          <p:cNvPr id="10" name="Title 1">
            <a:extLst>
              <a:ext uri="{FF2B5EF4-FFF2-40B4-BE49-F238E27FC236}">
                <a16:creationId xmlns:a16="http://schemas.microsoft.com/office/drawing/2014/main" id="{C0FCAA84-E659-4707-818B-9635AC120C8E}"/>
              </a:ext>
            </a:extLst>
          </p:cNvPr>
          <p:cNvSpPr>
            <a:spLocks noGrp="1"/>
          </p:cNvSpPr>
          <p:nvPr>
            <p:ph type="title" hasCustomPrompt="1"/>
          </p:nvPr>
        </p:nvSpPr>
        <p:spPr>
          <a:xfrm>
            <a:off x="523875" y="304801"/>
            <a:ext cx="6572250" cy="705166"/>
          </a:xfrm>
          <a:prstGeom prst="rect">
            <a:avLst/>
          </a:prstGeom>
        </p:spPr>
        <p:txBody>
          <a:bodyPr/>
          <a:lstStyle>
            <a:lvl1pPr algn="l">
              <a:defRPr sz="3500">
                <a:solidFill>
                  <a:srgbClr val="335E65"/>
                </a:solidFill>
                <a:latin typeface="Futura Round Bold" pitchFamily="2" charset="0"/>
              </a:defRPr>
            </a:lvl1pPr>
          </a:lstStyle>
          <a:p>
            <a:r>
              <a:rPr lang="en-US" dirty="0"/>
              <a:t>Alps Support</a:t>
            </a:r>
            <a:endParaRPr lang="en-GB" dirty="0"/>
          </a:p>
        </p:txBody>
      </p:sp>
      <p:sp>
        <p:nvSpPr>
          <p:cNvPr id="18" name="Rectangle 17">
            <a:extLst>
              <a:ext uri="{FF2B5EF4-FFF2-40B4-BE49-F238E27FC236}">
                <a16:creationId xmlns:a16="http://schemas.microsoft.com/office/drawing/2014/main" id="{8D115AA8-F76E-4E0C-B3CE-F563FD948C90}"/>
              </a:ext>
            </a:extLst>
          </p:cNvPr>
          <p:cNvSpPr/>
          <p:nvPr userDrawn="1"/>
        </p:nvSpPr>
        <p:spPr>
          <a:xfrm>
            <a:off x="523875" y="2446865"/>
            <a:ext cx="5180318" cy="1182428"/>
          </a:xfrm>
          <a:prstGeom prst="rect">
            <a:avLst/>
          </a:prstGeom>
          <a:solidFill>
            <a:srgbClr val="50BAAC"/>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sp>
        <p:nvSpPr>
          <p:cNvPr id="20" name="Rectangle 19">
            <a:extLst>
              <a:ext uri="{FF2B5EF4-FFF2-40B4-BE49-F238E27FC236}">
                <a16:creationId xmlns:a16="http://schemas.microsoft.com/office/drawing/2014/main" id="{6D3048A5-4BF3-4542-9BB8-A85A792C5BAA}"/>
              </a:ext>
            </a:extLst>
          </p:cNvPr>
          <p:cNvSpPr/>
          <p:nvPr userDrawn="1"/>
        </p:nvSpPr>
        <p:spPr>
          <a:xfrm>
            <a:off x="523875" y="3757059"/>
            <a:ext cx="5171930" cy="1182428"/>
          </a:xfrm>
          <a:prstGeom prst="rect">
            <a:avLst/>
          </a:prstGeom>
          <a:solidFill>
            <a:srgbClr val="E38DA6"/>
          </a:solidFill>
          <a:ln>
            <a:noFill/>
          </a:ln>
          <a:effectLst/>
        </p:spPr>
        <p:style>
          <a:lnRef idx="1">
            <a:schemeClr val="accent1"/>
          </a:lnRef>
          <a:fillRef idx="3">
            <a:schemeClr val="accent1"/>
          </a:fillRef>
          <a:effectRef idx="2">
            <a:schemeClr val="accent1"/>
          </a:effectRef>
          <a:fontRef idx="minor">
            <a:schemeClr val="lt1"/>
          </a:fontRef>
        </p:style>
        <p:txBody>
          <a:bodyPr lIns="90000" tIns="90000" rIns="90000" rtlCol="0" anchor="t" anchorCtr="0"/>
          <a:lstStyle/>
          <a:p>
            <a:pPr>
              <a:spcAft>
                <a:spcPts val="2250"/>
              </a:spcAft>
            </a:pP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br>
              <a:rPr lang="en-US" sz="1083" spc="0" dirty="0">
                <a:solidFill>
                  <a:schemeClr val="bg1"/>
                </a:solidFill>
                <a:latin typeface="Futura Round Bold"/>
                <a:cs typeface="Futura Round Bold"/>
              </a:rPr>
            </a:br>
            <a:endParaRPr lang="en-US" sz="750" spc="-17" dirty="0">
              <a:solidFill>
                <a:schemeClr val="bg1"/>
              </a:solidFill>
              <a:latin typeface="Open Sans"/>
              <a:cs typeface="Open Sans"/>
            </a:endParaRPr>
          </a:p>
        </p:txBody>
      </p:sp>
      <p:pic>
        <p:nvPicPr>
          <p:cNvPr id="21" name="Picture 20">
            <a:extLst>
              <a:ext uri="{FF2B5EF4-FFF2-40B4-BE49-F238E27FC236}">
                <a16:creationId xmlns:a16="http://schemas.microsoft.com/office/drawing/2014/main" id="{F2091235-3A80-4308-8E98-2BEA6CD7773D}"/>
              </a:ext>
            </a:extLst>
          </p:cNvPr>
          <p:cNvPicPr>
            <a:picLocks noChangeAspect="1"/>
          </p:cNvPicPr>
          <p:nvPr userDrawn="1"/>
        </p:nvPicPr>
        <p:blipFill>
          <a:blip r:embed="rId2"/>
          <a:stretch>
            <a:fillRect/>
          </a:stretch>
        </p:blipFill>
        <p:spPr>
          <a:xfrm>
            <a:off x="4935358" y="2942419"/>
            <a:ext cx="837183" cy="705166"/>
          </a:xfrm>
          <a:prstGeom prst="rect">
            <a:avLst/>
          </a:prstGeom>
        </p:spPr>
      </p:pic>
      <p:pic>
        <p:nvPicPr>
          <p:cNvPr id="22" name="Picture 21">
            <a:extLst>
              <a:ext uri="{FF2B5EF4-FFF2-40B4-BE49-F238E27FC236}">
                <a16:creationId xmlns:a16="http://schemas.microsoft.com/office/drawing/2014/main" id="{CCFF0E28-952B-465E-8860-58ED4BBF953B}"/>
              </a:ext>
            </a:extLst>
          </p:cNvPr>
          <p:cNvPicPr>
            <a:picLocks noChangeAspect="1"/>
          </p:cNvPicPr>
          <p:nvPr userDrawn="1"/>
        </p:nvPicPr>
        <p:blipFill>
          <a:blip r:embed="rId2"/>
          <a:stretch>
            <a:fillRect/>
          </a:stretch>
        </p:blipFill>
        <p:spPr>
          <a:xfrm>
            <a:off x="4865237" y="4255261"/>
            <a:ext cx="837183" cy="705166"/>
          </a:xfrm>
          <a:prstGeom prst="rect">
            <a:avLst/>
          </a:prstGeom>
        </p:spPr>
      </p:pic>
      <p:sp>
        <p:nvSpPr>
          <p:cNvPr id="23" name="Title 1">
            <a:extLst>
              <a:ext uri="{FF2B5EF4-FFF2-40B4-BE49-F238E27FC236}">
                <a16:creationId xmlns:a16="http://schemas.microsoft.com/office/drawing/2014/main" id="{D2D1EBBE-098C-4FE3-B848-2FA8AA501DE2}"/>
              </a:ext>
            </a:extLst>
          </p:cNvPr>
          <p:cNvSpPr txBox="1">
            <a:spLocks/>
          </p:cNvSpPr>
          <p:nvPr userDrawn="1"/>
        </p:nvSpPr>
        <p:spPr>
          <a:xfrm>
            <a:off x="523875" y="1169285"/>
            <a:ext cx="2268186" cy="372238"/>
          </a:xfrm>
          <a:prstGeom prst="rect">
            <a:avLst/>
          </a:prstGeom>
        </p:spPr>
        <p:txBody>
          <a:bodyPr/>
          <a:lstStyle>
            <a:lvl1pPr algn="l" defTabSz="457200" rtl="0" eaLnBrk="1" latinLnBrk="0" hangingPunct="1">
              <a:spcBef>
                <a:spcPct val="0"/>
              </a:spcBef>
              <a:buNone/>
              <a:defRPr sz="4200" kern="1200">
                <a:solidFill>
                  <a:srgbClr val="335E65"/>
                </a:solidFill>
                <a:latin typeface="Futura Round Bold" pitchFamily="2" charset="0"/>
                <a:ea typeface="+mj-ea"/>
                <a:cs typeface="+mj-cs"/>
              </a:defRPr>
            </a:lvl1pPr>
          </a:lstStyle>
          <a:p>
            <a:r>
              <a:rPr lang="en-US" sz="1500" dirty="0">
                <a:solidFill>
                  <a:schemeClr val="bg1"/>
                </a:solidFill>
              </a:rPr>
              <a:t>Knowledge Base</a:t>
            </a:r>
            <a:endParaRPr lang="en-GB" sz="1500" dirty="0">
              <a:solidFill>
                <a:schemeClr val="bg1"/>
              </a:solidFill>
            </a:endParaRPr>
          </a:p>
        </p:txBody>
      </p:sp>
      <p:sp>
        <p:nvSpPr>
          <p:cNvPr id="24" name="Title 1">
            <a:extLst>
              <a:ext uri="{FF2B5EF4-FFF2-40B4-BE49-F238E27FC236}">
                <a16:creationId xmlns:a16="http://schemas.microsoft.com/office/drawing/2014/main" id="{903E81A5-94D0-4E96-88BA-956EC12195DF}"/>
              </a:ext>
            </a:extLst>
          </p:cNvPr>
          <p:cNvSpPr txBox="1">
            <a:spLocks/>
          </p:cNvSpPr>
          <p:nvPr userDrawn="1"/>
        </p:nvSpPr>
        <p:spPr>
          <a:xfrm>
            <a:off x="523874" y="2460600"/>
            <a:ext cx="1778000" cy="372238"/>
          </a:xfrm>
          <a:prstGeom prst="rect">
            <a:avLst/>
          </a:prstGeom>
        </p:spPr>
        <p:txBody>
          <a:bodyPr/>
          <a:lstStyle>
            <a:lvl1pPr algn="l" defTabSz="457200" rtl="0" eaLnBrk="1" latinLnBrk="0" hangingPunct="1">
              <a:spcBef>
                <a:spcPct val="0"/>
              </a:spcBef>
              <a:buNone/>
              <a:defRPr sz="4200" kern="1200">
                <a:solidFill>
                  <a:srgbClr val="335E65"/>
                </a:solidFill>
                <a:latin typeface="Futura Round Bold" pitchFamily="2" charset="0"/>
                <a:ea typeface="+mj-ea"/>
                <a:cs typeface="+mj-cs"/>
              </a:defRPr>
            </a:lvl1pPr>
          </a:lstStyle>
          <a:p>
            <a:r>
              <a:rPr lang="en-US" sz="1500" dirty="0">
                <a:solidFill>
                  <a:schemeClr val="bg1"/>
                </a:solidFill>
              </a:rPr>
              <a:t>Alps Training Hub</a:t>
            </a:r>
            <a:endParaRPr lang="en-GB" sz="1500" dirty="0">
              <a:solidFill>
                <a:schemeClr val="bg1"/>
              </a:solidFill>
            </a:endParaRPr>
          </a:p>
        </p:txBody>
      </p:sp>
      <p:sp>
        <p:nvSpPr>
          <p:cNvPr id="25" name="Title 1">
            <a:extLst>
              <a:ext uri="{FF2B5EF4-FFF2-40B4-BE49-F238E27FC236}">
                <a16:creationId xmlns:a16="http://schemas.microsoft.com/office/drawing/2014/main" id="{294F55D6-F982-43F4-A760-B4F41E69D123}"/>
              </a:ext>
            </a:extLst>
          </p:cNvPr>
          <p:cNvSpPr txBox="1">
            <a:spLocks/>
          </p:cNvSpPr>
          <p:nvPr userDrawn="1"/>
        </p:nvSpPr>
        <p:spPr>
          <a:xfrm>
            <a:off x="540356" y="3761771"/>
            <a:ext cx="1778000" cy="372238"/>
          </a:xfrm>
          <a:prstGeom prst="rect">
            <a:avLst/>
          </a:prstGeom>
        </p:spPr>
        <p:txBody>
          <a:bodyPr/>
          <a:lstStyle>
            <a:lvl1pPr algn="l" defTabSz="457200" rtl="0" eaLnBrk="1" latinLnBrk="0" hangingPunct="1">
              <a:spcBef>
                <a:spcPct val="0"/>
              </a:spcBef>
              <a:buNone/>
              <a:defRPr sz="4200" kern="1200">
                <a:solidFill>
                  <a:srgbClr val="335E65"/>
                </a:solidFill>
                <a:latin typeface="Futura Round Bold" pitchFamily="2" charset="0"/>
                <a:ea typeface="+mj-ea"/>
                <a:cs typeface="+mj-cs"/>
              </a:defRPr>
            </a:lvl1pPr>
          </a:lstStyle>
          <a:p>
            <a:r>
              <a:rPr lang="en-US" sz="1500" dirty="0">
                <a:solidFill>
                  <a:schemeClr val="bg1"/>
                </a:solidFill>
              </a:rPr>
              <a:t>Support Team</a:t>
            </a:r>
            <a:endParaRPr lang="en-GB" sz="1500" dirty="0">
              <a:solidFill>
                <a:schemeClr val="bg1"/>
              </a:solidFill>
            </a:endParaRPr>
          </a:p>
        </p:txBody>
      </p:sp>
      <p:sp>
        <p:nvSpPr>
          <p:cNvPr id="29" name="Title 15">
            <a:extLst>
              <a:ext uri="{FF2B5EF4-FFF2-40B4-BE49-F238E27FC236}">
                <a16:creationId xmlns:a16="http://schemas.microsoft.com/office/drawing/2014/main" id="{B18CD5D1-B401-4605-B47D-3FB38567BCD8}"/>
              </a:ext>
            </a:extLst>
          </p:cNvPr>
          <p:cNvSpPr txBox="1">
            <a:spLocks/>
          </p:cNvSpPr>
          <p:nvPr userDrawn="1"/>
        </p:nvSpPr>
        <p:spPr>
          <a:xfrm>
            <a:off x="607023" y="1537225"/>
            <a:ext cx="4529283" cy="807508"/>
          </a:xfrm>
          <a:prstGeom prst="rect">
            <a:avLst/>
          </a:prstGeom>
        </p:spPr>
        <p:txBody>
          <a:bodyPr vert="horz" wrap="square" lIns="0" tIns="0" rIns="0" bIns="0"/>
          <a:lstStyle>
            <a:lvl1pPr algn="ctr" defTabSz="457200" rtl="0" eaLnBrk="1" latinLnBrk="0" hangingPunct="1">
              <a:lnSpc>
                <a:spcPct val="88000"/>
              </a:lnSpc>
              <a:spcBef>
                <a:spcPct val="0"/>
              </a:spcBef>
              <a:buNone/>
              <a:defRPr sz="5150" kern="1200" spc="-200">
                <a:solidFill>
                  <a:srgbClr val="58595B"/>
                </a:solidFill>
                <a:latin typeface="Futura Round Bold"/>
                <a:ea typeface="+mj-ea"/>
                <a:cs typeface="Futura Round Bold"/>
              </a:defRPr>
            </a:lvl1pPr>
          </a:lstStyle>
          <a:p>
            <a:pPr marL="142869" indent="-142869" algn="l">
              <a:lnSpc>
                <a:spcPct val="100000"/>
              </a:lnSpc>
              <a:buFont typeface="Arial" panose="020B0604020202020204" pitchFamily="34" charset="0"/>
              <a:buChar char="•"/>
            </a:pPr>
            <a:r>
              <a:rPr lang="en-US" sz="10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Supportive Videos</a:t>
            </a:r>
          </a:p>
          <a:p>
            <a:pPr marL="142869" indent="-142869" algn="l">
              <a:lnSpc>
                <a:spcPct val="100000"/>
              </a:lnSpc>
              <a:buFont typeface="Arial" panose="020B0604020202020204" pitchFamily="34" charset="0"/>
              <a:buChar char="•"/>
            </a:pPr>
            <a:r>
              <a:rPr lang="en-US" sz="10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User-Friendly Guides</a:t>
            </a:r>
          </a:p>
          <a:p>
            <a:pPr marL="142869" indent="-142869" algn="l">
              <a:lnSpc>
                <a:spcPct val="100000"/>
              </a:lnSpc>
              <a:buFont typeface="Arial" panose="020B0604020202020204" pitchFamily="34" charset="0"/>
              <a:buChar char="•"/>
            </a:pPr>
            <a:r>
              <a:rPr lang="en-US" sz="10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Training Materials &amp; Information</a:t>
            </a:r>
          </a:p>
          <a:p>
            <a:pPr marL="142869" indent="-142869" algn="l">
              <a:lnSpc>
                <a:spcPct val="100000"/>
              </a:lnSpc>
              <a:buFont typeface="Arial" panose="020B0604020202020204" pitchFamily="34" charset="0"/>
              <a:buChar char="•"/>
            </a:pPr>
            <a:r>
              <a:rPr lang="en-US" sz="10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24/7 Availability</a:t>
            </a:r>
          </a:p>
        </p:txBody>
      </p:sp>
      <p:sp>
        <p:nvSpPr>
          <p:cNvPr id="30" name="Title 15">
            <a:extLst>
              <a:ext uri="{FF2B5EF4-FFF2-40B4-BE49-F238E27FC236}">
                <a16:creationId xmlns:a16="http://schemas.microsoft.com/office/drawing/2014/main" id="{3C14DF7E-A440-4560-B715-AE11228B13AD}"/>
              </a:ext>
            </a:extLst>
          </p:cNvPr>
          <p:cNvSpPr txBox="1">
            <a:spLocks/>
          </p:cNvSpPr>
          <p:nvPr userDrawn="1"/>
        </p:nvSpPr>
        <p:spPr>
          <a:xfrm>
            <a:off x="607023" y="2813935"/>
            <a:ext cx="4529283" cy="807508"/>
          </a:xfrm>
          <a:prstGeom prst="rect">
            <a:avLst/>
          </a:prstGeom>
        </p:spPr>
        <p:txBody>
          <a:bodyPr vert="horz" wrap="square" lIns="0" tIns="0" rIns="0" bIns="0"/>
          <a:lstStyle>
            <a:lvl1pPr algn="ctr" defTabSz="457200" rtl="0" eaLnBrk="1" latinLnBrk="0" hangingPunct="1">
              <a:lnSpc>
                <a:spcPct val="88000"/>
              </a:lnSpc>
              <a:spcBef>
                <a:spcPct val="0"/>
              </a:spcBef>
              <a:buNone/>
              <a:defRPr sz="5150" kern="1200" spc="-200">
                <a:solidFill>
                  <a:srgbClr val="58595B"/>
                </a:solidFill>
                <a:latin typeface="Futura Round Bold"/>
                <a:ea typeface="+mj-ea"/>
                <a:cs typeface="Futura Round Bold"/>
              </a:defRPr>
            </a:lvl1pPr>
          </a:lstStyle>
          <a:p>
            <a:pPr marL="142869" indent="-142869" algn="l">
              <a:lnSpc>
                <a:spcPct val="100000"/>
              </a:lnSpc>
              <a:buFont typeface="Arial" panose="020B0604020202020204" pitchFamily="34" charset="0"/>
              <a:buChar char="•"/>
            </a:pPr>
            <a:r>
              <a:rPr lang="en-US" sz="10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Live and Recorded Webinars</a:t>
            </a:r>
          </a:p>
          <a:p>
            <a:pPr marL="142869" indent="-142869" algn="l">
              <a:lnSpc>
                <a:spcPct val="100000"/>
              </a:lnSpc>
              <a:buFont typeface="Arial" panose="020B0604020202020204" pitchFamily="34" charset="0"/>
              <a:buChar char="•"/>
            </a:pPr>
            <a:r>
              <a:rPr lang="en-US" sz="10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Training Courses</a:t>
            </a:r>
          </a:p>
          <a:p>
            <a:pPr marL="142869" indent="-142869" algn="l">
              <a:lnSpc>
                <a:spcPct val="100000"/>
              </a:lnSpc>
              <a:buFont typeface="Arial" panose="020B0604020202020204" pitchFamily="34" charset="0"/>
              <a:buChar char="•"/>
            </a:pPr>
            <a:r>
              <a:rPr lang="en-US" sz="10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Conferences and Events</a:t>
            </a:r>
          </a:p>
          <a:p>
            <a:pPr marL="142869" indent="-142869" algn="l">
              <a:lnSpc>
                <a:spcPct val="100000"/>
              </a:lnSpc>
              <a:buFont typeface="Arial" panose="020B0604020202020204" pitchFamily="34" charset="0"/>
              <a:buChar char="•"/>
            </a:pPr>
            <a:r>
              <a:rPr lang="en-US" sz="10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Help Videos</a:t>
            </a:r>
          </a:p>
        </p:txBody>
      </p:sp>
      <p:sp>
        <p:nvSpPr>
          <p:cNvPr id="31" name="Title 15">
            <a:extLst>
              <a:ext uri="{FF2B5EF4-FFF2-40B4-BE49-F238E27FC236}">
                <a16:creationId xmlns:a16="http://schemas.microsoft.com/office/drawing/2014/main" id="{CDE54835-08ED-4D43-992E-59BC293469A2}"/>
              </a:ext>
            </a:extLst>
          </p:cNvPr>
          <p:cNvSpPr txBox="1">
            <a:spLocks/>
          </p:cNvSpPr>
          <p:nvPr userDrawn="1"/>
        </p:nvSpPr>
        <p:spPr>
          <a:xfrm>
            <a:off x="607023" y="4132407"/>
            <a:ext cx="4529283" cy="807508"/>
          </a:xfrm>
          <a:prstGeom prst="rect">
            <a:avLst/>
          </a:prstGeom>
        </p:spPr>
        <p:txBody>
          <a:bodyPr vert="horz" wrap="square" lIns="0" tIns="0" rIns="0" bIns="0"/>
          <a:lstStyle>
            <a:lvl1pPr algn="ctr" defTabSz="457200" rtl="0" eaLnBrk="1" latinLnBrk="0" hangingPunct="1">
              <a:lnSpc>
                <a:spcPct val="88000"/>
              </a:lnSpc>
              <a:spcBef>
                <a:spcPct val="0"/>
              </a:spcBef>
              <a:buNone/>
              <a:defRPr sz="5150" kern="1200" spc="-200">
                <a:solidFill>
                  <a:srgbClr val="58595B"/>
                </a:solidFill>
                <a:latin typeface="Futura Round Bold"/>
                <a:ea typeface="+mj-ea"/>
                <a:cs typeface="Futura Round Bold"/>
              </a:defRPr>
            </a:lvl1pPr>
          </a:lstStyle>
          <a:p>
            <a:pPr marL="142869" indent="-142869" algn="l">
              <a:lnSpc>
                <a:spcPct val="100000"/>
              </a:lnSpc>
              <a:buFont typeface="Arial" panose="020B0604020202020204" pitchFamily="34" charset="0"/>
              <a:buChar char="•"/>
            </a:pPr>
            <a:r>
              <a:rPr lang="en-US" sz="10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Phone Support</a:t>
            </a:r>
          </a:p>
          <a:p>
            <a:pPr marL="142869" indent="-142869" algn="l">
              <a:lnSpc>
                <a:spcPct val="100000"/>
              </a:lnSpc>
              <a:buFont typeface="Arial" panose="020B0604020202020204" pitchFamily="34" charset="0"/>
              <a:buChar char="•"/>
            </a:pPr>
            <a:r>
              <a:rPr lang="en-US" sz="10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Email Support</a:t>
            </a:r>
          </a:p>
          <a:p>
            <a:pPr marL="142869" indent="-142869" algn="l">
              <a:lnSpc>
                <a:spcPct val="100000"/>
              </a:lnSpc>
              <a:buFont typeface="Arial" panose="020B0604020202020204" pitchFamily="34" charset="0"/>
              <a:buChar char="•"/>
            </a:pPr>
            <a:r>
              <a:rPr lang="en-US" sz="10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Live Chat Support</a:t>
            </a:r>
          </a:p>
          <a:p>
            <a:pPr marL="142869" indent="-142869" algn="l">
              <a:lnSpc>
                <a:spcPct val="100000"/>
              </a:lnSpc>
              <a:buFont typeface="Arial" panose="020B0604020202020204" pitchFamily="34" charset="0"/>
              <a:buChar char="•"/>
            </a:pPr>
            <a:r>
              <a:rPr lang="en-US" sz="10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Available 9am – 5pm Monday to Friday</a:t>
            </a:r>
          </a:p>
        </p:txBody>
      </p:sp>
      <p:pic>
        <p:nvPicPr>
          <p:cNvPr id="26" name="Picture 25">
            <a:extLst>
              <a:ext uri="{FF2B5EF4-FFF2-40B4-BE49-F238E27FC236}">
                <a16:creationId xmlns:a16="http://schemas.microsoft.com/office/drawing/2014/main" id="{621283AF-0B56-426F-8549-21F321D77518}"/>
              </a:ext>
            </a:extLst>
          </p:cNvPr>
          <p:cNvPicPr>
            <a:picLocks noChangeAspect="1"/>
          </p:cNvPicPr>
          <p:nvPr userDrawn="1"/>
        </p:nvPicPr>
        <p:blipFill>
          <a:blip r:embed="rId3"/>
          <a:stretch>
            <a:fillRect/>
          </a:stretch>
        </p:blipFill>
        <p:spPr>
          <a:xfrm>
            <a:off x="5772541" y="1152458"/>
            <a:ext cx="1323584" cy="1184530"/>
          </a:xfrm>
          <a:prstGeom prst="rect">
            <a:avLst/>
          </a:prstGeom>
        </p:spPr>
      </p:pic>
      <p:pic>
        <p:nvPicPr>
          <p:cNvPr id="27" name="Picture 26">
            <a:extLst>
              <a:ext uri="{FF2B5EF4-FFF2-40B4-BE49-F238E27FC236}">
                <a16:creationId xmlns:a16="http://schemas.microsoft.com/office/drawing/2014/main" id="{B6395603-54B1-490D-9C68-A06482728372}"/>
              </a:ext>
            </a:extLst>
          </p:cNvPr>
          <p:cNvPicPr>
            <a:picLocks noChangeAspect="1"/>
          </p:cNvPicPr>
          <p:nvPr userDrawn="1"/>
        </p:nvPicPr>
        <p:blipFill>
          <a:blip r:embed="rId4"/>
          <a:stretch>
            <a:fillRect/>
          </a:stretch>
        </p:blipFill>
        <p:spPr>
          <a:xfrm>
            <a:off x="5647723" y="2511031"/>
            <a:ext cx="1638904" cy="1108670"/>
          </a:xfrm>
          <a:prstGeom prst="rect">
            <a:avLst/>
          </a:prstGeom>
        </p:spPr>
      </p:pic>
      <p:pic>
        <p:nvPicPr>
          <p:cNvPr id="28" name="Picture 27">
            <a:extLst>
              <a:ext uri="{FF2B5EF4-FFF2-40B4-BE49-F238E27FC236}">
                <a16:creationId xmlns:a16="http://schemas.microsoft.com/office/drawing/2014/main" id="{46B4B7DF-AFF6-46F9-80CE-DA58F9BA691C}"/>
              </a:ext>
            </a:extLst>
          </p:cNvPr>
          <p:cNvPicPr>
            <a:picLocks noChangeAspect="1"/>
          </p:cNvPicPr>
          <p:nvPr userDrawn="1"/>
        </p:nvPicPr>
        <p:blipFill>
          <a:blip r:embed="rId5"/>
          <a:stretch>
            <a:fillRect/>
          </a:stretch>
        </p:blipFill>
        <p:spPr>
          <a:xfrm>
            <a:off x="5805383" y="3763101"/>
            <a:ext cx="1323584" cy="1232302"/>
          </a:xfrm>
          <a:prstGeom prst="rect">
            <a:avLst/>
          </a:prstGeom>
        </p:spPr>
      </p:pic>
      <p:pic>
        <p:nvPicPr>
          <p:cNvPr id="32" name="Picture 31">
            <a:extLst>
              <a:ext uri="{FF2B5EF4-FFF2-40B4-BE49-F238E27FC236}">
                <a16:creationId xmlns:a16="http://schemas.microsoft.com/office/drawing/2014/main" id="{33A93C94-F3C4-43B2-A03A-15DE489989A6}"/>
              </a:ext>
            </a:extLst>
          </p:cNvPr>
          <p:cNvPicPr>
            <a:picLocks noChangeAspect="1"/>
          </p:cNvPicPr>
          <p:nvPr userDrawn="1"/>
        </p:nvPicPr>
        <p:blipFill>
          <a:blip r:embed="rId6"/>
          <a:stretch>
            <a:fillRect/>
          </a:stretch>
        </p:blipFill>
        <p:spPr>
          <a:xfrm>
            <a:off x="5235115" y="5160533"/>
            <a:ext cx="2118727" cy="277656"/>
          </a:xfrm>
          <a:prstGeom prst="rect">
            <a:avLst/>
          </a:prstGeom>
        </p:spPr>
      </p:pic>
    </p:spTree>
    <p:extLst>
      <p:ext uri="{BB962C8B-B14F-4D97-AF65-F5344CB8AC3E}">
        <p14:creationId xmlns:p14="http://schemas.microsoft.com/office/powerpoint/2010/main" val="3784062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nual Cycle">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0"/>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6" name="Picture 5">
            <a:extLst>
              <a:ext uri="{FF2B5EF4-FFF2-40B4-BE49-F238E27FC236}">
                <a16:creationId xmlns:a16="http://schemas.microsoft.com/office/drawing/2014/main" id="{C02469CC-7CC4-4BE9-A667-958B20ED798D}"/>
              </a:ext>
            </a:extLst>
          </p:cNvPr>
          <p:cNvPicPr>
            <a:picLocks noChangeAspect="1"/>
          </p:cNvPicPr>
          <p:nvPr userDrawn="1"/>
        </p:nvPicPr>
        <p:blipFill>
          <a:blip r:embed="rId2"/>
          <a:stretch>
            <a:fillRect/>
          </a:stretch>
        </p:blipFill>
        <p:spPr>
          <a:xfrm>
            <a:off x="5235115" y="5160533"/>
            <a:ext cx="2118727" cy="277656"/>
          </a:xfrm>
          <a:prstGeom prst="rect">
            <a:avLst/>
          </a:prstGeom>
        </p:spPr>
      </p:pic>
      <p:pic>
        <p:nvPicPr>
          <p:cNvPr id="7" name="Picture 6">
            <a:extLst>
              <a:ext uri="{FF2B5EF4-FFF2-40B4-BE49-F238E27FC236}">
                <a16:creationId xmlns:a16="http://schemas.microsoft.com/office/drawing/2014/main" id="{A6BE4E79-BED9-405F-B0B3-F2FA6357E7D5}"/>
              </a:ext>
            </a:extLst>
          </p:cNvPr>
          <p:cNvPicPr>
            <a:picLocks noChangeAspect="1"/>
          </p:cNvPicPr>
          <p:nvPr userDrawn="1"/>
        </p:nvPicPr>
        <p:blipFill>
          <a:blip r:embed="rId3"/>
          <a:stretch>
            <a:fillRect/>
          </a:stretch>
        </p:blipFill>
        <p:spPr>
          <a:xfrm>
            <a:off x="168235" y="-2908"/>
            <a:ext cx="7283529" cy="5163441"/>
          </a:xfrm>
          <a:prstGeom prst="rect">
            <a:avLst/>
          </a:prstGeom>
        </p:spPr>
      </p:pic>
    </p:spTree>
    <p:extLst>
      <p:ext uri="{BB962C8B-B14F-4D97-AF65-F5344CB8AC3E}">
        <p14:creationId xmlns:p14="http://schemas.microsoft.com/office/powerpoint/2010/main" val="3450832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1">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AC87CA-AFC2-461E-968F-0C7A2915B525}"/>
              </a:ext>
            </a:extLst>
          </p:cNvPr>
          <p:cNvPicPr>
            <a:picLocks noChangeAspect="1"/>
          </p:cNvPicPr>
          <p:nvPr userDrawn="1"/>
        </p:nvPicPr>
        <p:blipFill>
          <a:blip r:embed="rId2"/>
          <a:stretch>
            <a:fillRect/>
          </a:stretch>
        </p:blipFill>
        <p:spPr>
          <a:xfrm>
            <a:off x="645" y="0"/>
            <a:ext cx="7618712" cy="4284764"/>
          </a:xfrm>
          <a:prstGeom prst="rect">
            <a:avLst/>
          </a:prstGeom>
        </p:spPr>
      </p:pic>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10" name="Picture 9">
            <a:extLst>
              <a:ext uri="{FF2B5EF4-FFF2-40B4-BE49-F238E27FC236}">
                <a16:creationId xmlns:a16="http://schemas.microsoft.com/office/drawing/2014/main" id="{70ECB812-36AC-4AA6-ADC3-EB2CF5EF0B37}"/>
              </a:ext>
            </a:extLst>
          </p:cNvPr>
          <p:cNvPicPr>
            <a:picLocks noChangeAspect="1"/>
          </p:cNvPicPr>
          <p:nvPr userDrawn="1"/>
        </p:nvPicPr>
        <p:blipFill>
          <a:blip r:embed="rId3"/>
          <a:stretch>
            <a:fillRect/>
          </a:stretch>
        </p:blipFill>
        <p:spPr>
          <a:xfrm>
            <a:off x="5235115" y="5160533"/>
            <a:ext cx="2118727" cy="277656"/>
          </a:xfrm>
          <a:prstGeom prst="rect">
            <a:avLst/>
          </a:prstGeom>
        </p:spPr>
      </p:pic>
      <p:pic>
        <p:nvPicPr>
          <p:cNvPr id="11" name="Picture 10">
            <a:extLst>
              <a:ext uri="{FF2B5EF4-FFF2-40B4-BE49-F238E27FC236}">
                <a16:creationId xmlns:a16="http://schemas.microsoft.com/office/drawing/2014/main" id="{04AB9233-4935-402E-A981-1863E21DF247}"/>
              </a:ext>
            </a:extLst>
          </p:cNvPr>
          <p:cNvPicPr>
            <a:picLocks noChangeAspect="1"/>
          </p:cNvPicPr>
          <p:nvPr userDrawn="1"/>
        </p:nvPicPr>
        <p:blipFill>
          <a:blip r:embed="rId4"/>
          <a:stretch>
            <a:fillRect/>
          </a:stretch>
        </p:blipFill>
        <p:spPr>
          <a:xfrm>
            <a:off x="4987638" y="2444528"/>
            <a:ext cx="2641600" cy="1854200"/>
          </a:xfrm>
          <a:prstGeom prst="rect">
            <a:avLst/>
          </a:prstGeom>
        </p:spPr>
      </p:pic>
    </p:spTree>
    <p:extLst>
      <p:ext uri="{BB962C8B-B14F-4D97-AF65-F5344CB8AC3E}">
        <p14:creationId xmlns:p14="http://schemas.microsoft.com/office/powerpoint/2010/main" val="99062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3F0562-93D2-4807-99C0-E3B1EF23D6F7}"/>
              </a:ext>
            </a:extLst>
          </p:cNvPr>
          <p:cNvPicPr>
            <a:picLocks noChangeAspect="1"/>
          </p:cNvPicPr>
          <p:nvPr userDrawn="1"/>
        </p:nvPicPr>
        <p:blipFill>
          <a:blip r:embed="rId2"/>
          <a:stretch>
            <a:fillRect/>
          </a:stretch>
        </p:blipFill>
        <p:spPr>
          <a:xfrm>
            <a:off x="9881" y="0"/>
            <a:ext cx="7618714" cy="4284765"/>
          </a:xfrm>
          <a:prstGeom prst="rect">
            <a:avLst/>
          </a:prstGeom>
        </p:spPr>
      </p:pic>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10" name="Picture 9">
            <a:extLst>
              <a:ext uri="{FF2B5EF4-FFF2-40B4-BE49-F238E27FC236}">
                <a16:creationId xmlns:a16="http://schemas.microsoft.com/office/drawing/2014/main" id="{BC1063D3-031E-433C-BD65-7DF0A36FBC53}"/>
              </a:ext>
            </a:extLst>
          </p:cNvPr>
          <p:cNvPicPr>
            <a:picLocks noChangeAspect="1"/>
          </p:cNvPicPr>
          <p:nvPr userDrawn="1"/>
        </p:nvPicPr>
        <p:blipFill>
          <a:blip r:embed="rId3"/>
          <a:stretch>
            <a:fillRect/>
          </a:stretch>
        </p:blipFill>
        <p:spPr>
          <a:xfrm>
            <a:off x="5235115" y="5160533"/>
            <a:ext cx="2118727" cy="277656"/>
          </a:xfrm>
          <a:prstGeom prst="rect">
            <a:avLst/>
          </a:prstGeom>
        </p:spPr>
      </p:pic>
      <p:pic>
        <p:nvPicPr>
          <p:cNvPr id="11" name="Picture 10">
            <a:extLst>
              <a:ext uri="{FF2B5EF4-FFF2-40B4-BE49-F238E27FC236}">
                <a16:creationId xmlns:a16="http://schemas.microsoft.com/office/drawing/2014/main" id="{88E1CE6F-7EA6-4E8C-ACCD-13FEA7D3C447}"/>
              </a:ext>
            </a:extLst>
          </p:cNvPr>
          <p:cNvPicPr>
            <a:picLocks noChangeAspect="1"/>
          </p:cNvPicPr>
          <p:nvPr userDrawn="1"/>
        </p:nvPicPr>
        <p:blipFill>
          <a:blip r:embed="rId4"/>
          <a:stretch>
            <a:fillRect/>
          </a:stretch>
        </p:blipFill>
        <p:spPr>
          <a:xfrm>
            <a:off x="4987638" y="2444528"/>
            <a:ext cx="2641600" cy="1854200"/>
          </a:xfrm>
          <a:prstGeom prst="rect">
            <a:avLst/>
          </a:prstGeom>
        </p:spPr>
      </p:pic>
    </p:spTree>
    <p:extLst>
      <p:ext uri="{BB962C8B-B14F-4D97-AF65-F5344CB8AC3E}">
        <p14:creationId xmlns:p14="http://schemas.microsoft.com/office/powerpoint/2010/main" val="3715041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3F0562-93D2-4807-99C0-E3B1EF23D6F7}"/>
              </a:ext>
            </a:extLst>
          </p:cNvPr>
          <p:cNvPicPr>
            <a:picLocks noChangeAspect="1"/>
          </p:cNvPicPr>
          <p:nvPr userDrawn="1"/>
        </p:nvPicPr>
        <p:blipFill>
          <a:blip r:embed="rId2"/>
          <a:stretch>
            <a:fillRect/>
          </a:stretch>
        </p:blipFill>
        <p:spPr>
          <a:xfrm>
            <a:off x="0" y="469"/>
            <a:ext cx="7629238" cy="4283829"/>
          </a:xfrm>
          <a:prstGeom prst="rect">
            <a:avLst/>
          </a:prstGeom>
        </p:spPr>
      </p:pic>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10" name="Picture 9">
            <a:extLst>
              <a:ext uri="{FF2B5EF4-FFF2-40B4-BE49-F238E27FC236}">
                <a16:creationId xmlns:a16="http://schemas.microsoft.com/office/drawing/2014/main" id="{5F73AE10-34C3-453B-B7F8-5DE83C5CAA05}"/>
              </a:ext>
            </a:extLst>
          </p:cNvPr>
          <p:cNvPicPr>
            <a:picLocks noChangeAspect="1"/>
          </p:cNvPicPr>
          <p:nvPr userDrawn="1"/>
        </p:nvPicPr>
        <p:blipFill>
          <a:blip r:embed="rId3"/>
          <a:stretch>
            <a:fillRect/>
          </a:stretch>
        </p:blipFill>
        <p:spPr>
          <a:xfrm>
            <a:off x="5235115" y="5160533"/>
            <a:ext cx="2118727" cy="277656"/>
          </a:xfrm>
          <a:prstGeom prst="rect">
            <a:avLst/>
          </a:prstGeom>
        </p:spPr>
      </p:pic>
      <p:pic>
        <p:nvPicPr>
          <p:cNvPr id="11" name="Picture 10">
            <a:extLst>
              <a:ext uri="{FF2B5EF4-FFF2-40B4-BE49-F238E27FC236}">
                <a16:creationId xmlns:a16="http://schemas.microsoft.com/office/drawing/2014/main" id="{BB284588-80AF-4F17-83D8-2468CD0488AA}"/>
              </a:ext>
            </a:extLst>
          </p:cNvPr>
          <p:cNvPicPr>
            <a:picLocks noChangeAspect="1"/>
          </p:cNvPicPr>
          <p:nvPr userDrawn="1"/>
        </p:nvPicPr>
        <p:blipFill>
          <a:blip r:embed="rId4"/>
          <a:stretch>
            <a:fillRect/>
          </a:stretch>
        </p:blipFill>
        <p:spPr>
          <a:xfrm>
            <a:off x="4987638" y="2444528"/>
            <a:ext cx="2641600" cy="1854200"/>
          </a:xfrm>
          <a:prstGeom prst="rect">
            <a:avLst/>
          </a:prstGeom>
        </p:spPr>
      </p:pic>
    </p:spTree>
    <p:extLst>
      <p:ext uri="{BB962C8B-B14F-4D97-AF65-F5344CB8AC3E}">
        <p14:creationId xmlns:p14="http://schemas.microsoft.com/office/powerpoint/2010/main" val="2990640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Slid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3F0562-93D2-4807-99C0-E3B1EF23D6F7}"/>
              </a:ext>
            </a:extLst>
          </p:cNvPr>
          <p:cNvPicPr>
            <a:picLocks noChangeAspect="1"/>
          </p:cNvPicPr>
          <p:nvPr userDrawn="1"/>
        </p:nvPicPr>
        <p:blipFill>
          <a:blip r:embed="rId2"/>
          <a:stretch>
            <a:fillRect/>
          </a:stretch>
        </p:blipFill>
        <p:spPr>
          <a:xfrm>
            <a:off x="0" y="469"/>
            <a:ext cx="7629238" cy="4283829"/>
          </a:xfrm>
          <a:prstGeom prst="rect">
            <a:avLst/>
          </a:prstGeom>
        </p:spPr>
      </p:pic>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10" name="Picture 9">
            <a:extLst>
              <a:ext uri="{FF2B5EF4-FFF2-40B4-BE49-F238E27FC236}">
                <a16:creationId xmlns:a16="http://schemas.microsoft.com/office/drawing/2014/main" id="{5C2A8BE7-0844-4E04-81B4-4150270CE123}"/>
              </a:ext>
            </a:extLst>
          </p:cNvPr>
          <p:cNvPicPr>
            <a:picLocks noChangeAspect="1"/>
          </p:cNvPicPr>
          <p:nvPr userDrawn="1"/>
        </p:nvPicPr>
        <p:blipFill>
          <a:blip r:embed="rId3"/>
          <a:stretch>
            <a:fillRect/>
          </a:stretch>
        </p:blipFill>
        <p:spPr>
          <a:xfrm>
            <a:off x="5235115" y="5160533"/>
            <a:ext cx="2118727" cy="277656"/>
          </a:xfrm>
          <a:prstGeom prst="rect">
            <a:avLst/>
          </a:prstGeom>
        </p:spPr>
      </p:pic>
      <p:pic>
        <p:nvPicPr>
          <p:cNvPr id="11" name="Picture 10">
            <a:extLst>
              <a:ext uri="{FF2B5EF4-FFF2-40B4-BE49-F238E27FC236}">
                <a16:creationId xmlns:a16="http://schemas.microsoft.com/office/drawing/2014/main" id="{473221D9-E9E4-43B3-A0DF-67CDFB22BC84}"/>
              </a:ext>
            </a:extLst>
          </p:cNvPr>
          <p:cNvPicPr>
            <a:picLocks noChangeAspect="1"/>
          </p:cNvPicPr>
          <p:nvPr userDrawn="1"/>
        </p:nvPicPr>
        <p:blipFill>
          <a:blip r:embed="rId4"/>
          <a:stretch>
            <a:fillRect/>
          </a:stretch>
        </p:blipFill>
        <p:spPr>
          <a:xfrm>
            <a:off x="4987638" y="2444528"/>
            <a:ext cx="2641600" cy="1854200"/>
          </a:xfrm>
          <a:prstGeom prst="rect">
            <a:avLst/>
          </a:prstGeom>
        </p:spPr>
      </p:pic>
    </p:spTree>
    <p:extLst>
      <p:ext uri="{BB962C8B-B14F-4D97-AF65-F5344CB8AC3E}">
        <p14:creationId xmlns:p14="http://schemas.microsoft.com/office/powerpoint/2010/main" val="503541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Slid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3F0562-93D2-4807-99C0-E3B1EF23D6F7}"/>
              </a:ext>
            </a:extLst>
          </p:cNvPr>
          <p:cNvPicPr>
            <a:picLocks noChangeAspect="1"/>
          </p:cNvPicPr>
          <p:nvPr userDrawn="1"/>
        </p:nvPicPr>
        <p:blipFill>
          <a:blip r:embed="rId2"/>
          <a:stretch>
            <a:fillRect/>
          </a:stretch>
        </p:blipFill>
        <p:spPr>
          <a:xfrm>
            <a:off x="643" y="0"/>
            <a:ext cx="7618714" cy="4284765"/>
          </a:xfrm>
          <a:prstGeom prst="rect">
            <a:avLst/>
          </a:prstGeom>
        </p:spPr>
      </p:pic>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10" name="Picture 9">
            <a:extLst>
              <a:ext uri="{FF2B5EF4-FFF2-40B4-BE49-F238E27FC236}">
                <a16:creationId xmlns:a16="http://schemas.microsoft.com/office/drawing/2014/main" id="{4B9287B3-1ECD-4A4E-BC5B-5F53A5622F40}"/>
              </a:ext>
            </a:extLst>
          </p:cNvPr>
          <p:cNvPicPr>
            <a:picLocks noChangeAspect="1"/>
          </p:cNvPicPr>
          <p:nvPr userDrawn="1"/>
        </p:nvPicPr>
        <p:blipFill>
          <a:blip r:embed="rId3"/>
          <a:stretch>
            <a:fillRect/>
          </a:stretch>
        </p:blipFill>
        <p:spPr>
          <a:xfrm>
            <a:off x="5235115" y="5160533"/>
            <a:ext cx="2118727" cy="277656"/>
          </a:xfrm>
          <a:prstGeom prst="rect">
            <a:avLst/>
          </a:prstGeom>
        </p:spPr>
      </p:pic>
      <p:pic>
        <p:nvPicPr>
          <p:cNvPr id="11" name="Picture 10">
            <a:extLst>
              <a:ext uri="{FF2B5EF4-FFF2-40B4-BE49-F238E27FC236}">
                <a16:creationId xmlns:a16="http://schemas.microsoft.com/office/drawing/2014/main" id="{0D78DD7D-898F-4A4A-B00C-7BE8E0D1FB31}"/>
              </a:ext>
            </a:extLst>
          </p:cNvPr>
          <p:cNvPicPr>
            <a:picLocks noChangeAspect="1"/>
          </p:cNvPicPr>
          <p:nvPr userDrawn="1"/>
        </p:nvPicPr>
        <p:blipFill>
          <a:blip r:embed="rId4"/>
          <a:stretch>
            <a:fillRect/>
          </a:stretch>
        </p:blipFill>
        <p:spPr>
          <a:xfrm>
            <a:off x="4987638" y="2444528"/>
            <a:ext cx="2641600" cy="1854200"/>
          </a:xfrm>
          <a:prstGeom prst="rect">
            <a:avLst/>
          </a:prstGeom>
        </p:spPr>
      </p:pic>
    </p:spTree>
    <p:extLst>
      <p:ext uri="{BB962C8B-B14F-4D97-AF65-F5344CB8AC3E}">
        <p14:creationId xmlns:p14="http://schemas.microsoft.com/office/powerpoint/2010/main" val="2225161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64FBBF-61ED-42D2-AF17-D971CB379CBF}"/>
              </a:ext>
            </a:extLst>
          </p:cNvPr>
          <p:cNvSpPr/>
          <p:nvPr userDrawn="1"/>
        </p:nvSpPr>
        <p:spPr>
          <a:xfrm>
            <a:off x="0" y="-1"/>
            <a:ext cx="7620000" cy="4284767"/>
          </a:xfrm>
          <a:prstGeom prst="rect">
            <a:avLst/>
          </a:prstGeom>
          <a:solidFill>
            <a:srgbClr val="50BA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2" name="Slide Number Placeholder 5"/>
          <p:cNvSpPr>
            <a:spLocks noGrp="1"/>
          </p:cNvSpPr>
          <p:nvPr>
            <p:ph type="sldNum" sz="quarter" idx="13"/>
          </p:nvPr>
        </p:nvSpPr>
        <p:spPr>
          <a:xfrm>
            <a:off x="291608" y="5305460"/>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10" name="Title 15">
            <a:extLst>
              <a:ext uri="{FF2B5EF4-FFF2-40B4-BE49-F238E27FC236}">
                <a16:creationId xmlns:a16="http://schemas.microsoft.com/office/drawing/2014/main" id="{D3B3F848-A134-450C-8FCA-8ACD675FFC35}"/>
              </a:ext>
            </a:extLst>
          </p:cNvPr>
          <p:cNvSpPr txBox="1">
            <a:spLocks/>
          </p:cNvSpPr>
          <p:nvPr userDrawn="1"/>
        </p:nvSpPr>
        <p:spPr>
          <a:xfrm>
            <a:off x="0" y="1243426"/>
            <a:ext cx="7620000" cy="2303956"/>
          </a:xfrm>
          <a:prstGeom prst="rect">
            <a:avLst/>
          </a:prstGeom>
        </p:spPr>
        <p:txBody>
          <a:bodyPr vert="horz" wrap="square" lIns="0" tIns="0" rIns="0" bIns="0"/>
          <a:lstStyle>
            <a:lvl1pPr algn="ctr" defTabSz="457200" rtl="0" eaLnBrk="1" latinLnBrk="0" hangingPunct="1">
              <a:lnSpc>
                <a:spcPct val="88000"/>
              </a:lnSpc>
              <a:spcBef>
                <a:spcPct val="0"/>
              </a:spcBef>
              <a:buNone/>
              <a:defRPr sz="5150" kern="1200" spc="-200">
                <a:solidFill>
                  <a:srgbClr val="58595B"/>
                </a:solidFill>
                <a:latin typeface="Futura Round Bold"/>
                <a:ea typeface="+mj-ea"/>
                <a:cs typeface="Futura Round Bold"/>
              </a:defRPr>
            </a:lvl1pPr>
          </a:lstStyle>
          <a:p>
            <a:pPr>
              <a:spcBef>
                <a:spcPct val="50000"/>
              </a:spcBef>
            </a:pPr>
            <a:endParaRPr lang="en-US" sz="4291" dirty="0">
              <a:solidFill>
                <a:srgbClr val="FFFFFF"/>
              </a:solidFill>
            </a:endParaRPr>
          </a:p>
        </p:txBody>
      </p:sp>
      <p:sp>
        <p:nvSpPr>
          <p:cNvPr id="14" name="Content Placeholder 2">
            <a:extLst>
              <a:ext uri="{FF2B5EF4-FFF2-40B4-BE49-F238E27FC236}">
                <a16:creationId xmlns:a16="http://schemas.microsoft.com/office/drawing/2014/main" id="{FCC0D5A6-7CA2-49B7-9543-0794D508B4B6}"/>
              </a:ext>
            </a:extLst>
          </p:cNvPr>
          <p:cNvSpPr>
            <a:spLocks noGrp="1"/>
          </p:cNvSpPr>
          <p:nvPr>
            <p:ph sz="quarter" idx="15" hasCustomPrompt="1"/>
          </p:nvPr>
        </p:nvSpPr>
        <p:spPr>
          <a:xfrm>
            <a:off x="157054" y="166495"/>
            <a:ext cx="5292588" cy="758404"/>
          </a:xfrm>
          <a:prstGeom prst="rect">
            <a:avLst/>
          </a:prstGeom>
        </p:spPr>
        <p:txBody>
          <a:bodyPr/>
          <a:lstStyle>
            <a:lvl1pPr marL="0" indent="0" algn="l">
              <a:buNone/>
              <a:defRPr sz="3500">
                <a:solidFill>
                  <a:srgbClr val="58595B"/>
                </a:solidFill>
                <a:latin typeface="Futura Round Bold" pitchFamily="2" charset="0"/>
              </a:defRPr>
            </a:lvl1pPr>
          </a:lstStyle>
          <a:p>
            <a:r>
              <a:rPr lang="en-US" dirty="0"/>
              <a:t>&lt;Divider Title Text&gt;</a:t>
            </a:r>
            <a:endParaRPr lang="en-US" dirty="0">
              <a:solidFill>
                <a:srgbClr val="50BAAC"/>
              </a:solidFill>
            </a:endParaRPr>
          </a:p>
        </p:txBody>
      </p:sp>
      <p:sp>
        <p:nvSpPr>
          <p:cNvPr id="15" name="Content Placeholder 2">
            <a:extLst>
              <a:ext uri="{FF2B5EF4-FFF2-40B4-BE49-F238E27FC236}">
                <a16:creationId xmlns:a16="http://schemas.microsoft.com/office/drawing/2014/main" id="{0230D64D-8DF4-48AC-B048-0F8EB298A12E}"/>
              </a:ext>
            </a:extLst>
          </p:cNvPr>
          <p:cNvSpPr>
            <a:spLocks noGrp="1"/>
          </p:cNvSpPr>
          <p:nvPr>
            <p:ph sz="quarter" idx="16" hasCustomPrompt="1"/>
          </p:nvPr>
        </p:nvSpPr>
        <p:spPr>
          <a:xfrm>
            <a:off x="157054" y="931880"/>
            <a:ext cx="5292588" cy="758404"/>
          </a:xfrm>
          <a:prstGeom prst="rect">
            <a:avLst/>
          </a:prstGeom>
        </p:spPr>
        <p:txBody>
          <a:bodyPr/>
          <a:lstStyle>
            <a:lvl1pPr marL="0" indent="0" algn="l">
              <a:buNone/>
              <a:defRPr sz="3500">
                <a:solidFill>
                  <a:schemeClr val="bg1"/>
                </a:solidFill>
                <a:latin typeface="Futura Round Bold" pitchFamily="2" charset="0"/>
              </a:defRPr>
            </a:lvl1pPr>
          </a:lstStyle>
          <a:p>
            <a:r>
              <a:rPr lang="en-US" dirty="0"/>
              <a:t>&lt;Divider Title Sub-Text&gt;</a:t>
            </a:r>
            <a:endParaRPr lang="en-US" dirty="0">
              <a:solidFill>
                <a:srgbClr val="50BAAC"/>
              </a:solidFill>
            </a:endParaRPr>
          </a:p>
        </p:txBody>
      </p:sp>
      <p:pic>
        <p:nvPicPr>
          <p:cNvPr id="9" name="Picture 8">
            <a:extLst>
              <a:ext uri="{FF2B5EF4-FFF2-40B4-BE49-F238E27FC236}">
                <a16:creationId xmlns:a16="http://schemas.microsoft.com/office/drawing/2014/main" id="{D22077FB-8787-42D0-8A69-AD73C806C3AE}"/>
              </a:ext>
            </a:extLst>
          </p:cNvPr>
          <p:cNvPicPr>
            <a:picLocks noChangeAspect="1"/>
          </p:cNvPicPr>
          <p:nvPr userDrawn="1"/>
        </p:nvPicPr>
        <p:blipFill>
          <a:blip r:embed="rId2"/>
          <a:stretch>
            <a:fillRect/>
          </a:stretch>
        </p:blipFill>
        <p:spPr>
          <a:xfrm>
            <a:off x="3573758" y="4849629"/>
            <a:ext cx="3735917" cy="489585"/>
          </a:xfrm>
          <a:prstGeom prst="rect">
            <a:avLst/>
          </a:prstGeom>
        </p:spPr>
      </p:pic>
      <p:pic>
        <p:nvPicPr>
          <p:cNvPr id="13" name="Picture 12">
            <a:extLst>
              <a:ext uri="{FF2B5EF4-FFF2-40B4-BE49-F238E27FC236}">
                <a16:creationId xmlns:a16="http://schemas.microsoft.com/office/drawing/2014/main" id="{D0EAEF6D-B2DB-488B-80BC-124D497A9828}"/>
              </a:ext>
            </a:extLst>
          </p:cNvPr>
          <p:cNvPicPr>
            <a:picLocks noChangeAspect="1"/>
          </p:cNvPicPr>
          <p:nvPr userDrawn="1"/>
        </p:nvPicPr>
        <p:blipFill>
          <a:blip r:embed="rId3"/>
          <a:stretch>
            <a:fillRect/>
          </a:stretch>
        </p:blipFill>
        <p:spPr>
          <a:xfrm>
            <a:off x="4987638" y="2444528"/>
            <a:ext cx="2641600" cy="1854200"/>
          </a:xfrm>
          <a:prstGeom prst="rect">
            <a:avLst/>
          </a:prstGeom>
        </p:spPr>
      </p:pic>
    </p:spTree>
    <p:extLst>
      <p:ext uri="{BB962C8B-B14F-4D97-AF65-F5344CB8AC3E}">
        <p14:creationId xmlns:p14="http://schemas.microsoft.com/office/powerpoint/2010/main" val="3173726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iving Every Student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D4B209-FE4E-4A7B-8899-D5AA87295689}"/>
              </a:ext>
            </a:extLst>
          </p:cNvPr>
          <p:cNvSpPr/>
          <p:nvPr userDrawn="1"/>
        </p:nvSpPr>
        <p:spPr>
          <a:xfrm>
            <a:off x="0" y="3"/>
            <a:ext cx="7620000" cy="4284765"/>
          </a:xfrm>
          <a:prstGeom prst="rect">
            <a:avLst/>
          </a:prstGeom>
          <a:solidFill>
            <a:srgbClr val="E06D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a:ln>
                <a:noFill/>
              </a:ln>
            </a:endParaRPr>
          </a:p>
        </p:txBody>
      </p:sp>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4" name="Picture 3">
            <a:extLst>
              <a:ext uri="{FF2B5EF4-FFF2-40B4-BE49-F238E27FC236}">
                <a16:creationId xmlns:a16="http://schemas.microsoft.com/office/drawing/2014/main" id="{4AC08227-3DA7-4311-A243-9D0907E660A2}"/>
              </a:ext>
            </a:extLst>
          </p:cNvPr>
          <p:cNvPicPr>
            <a:picLocks noChangeAspect="1"/>
          </p:cNvPicPr>
          <p:nvPr userDrawn="1"/>
        </p:nvPicPr>
        <p:blipFill>
          <a:blip r:embed="rId2"/>
          <a:stretch>
            <a:fillRect/>
          </a:stretch>
        </p:blipFill>
        <p:spPr>
          <a:xfrm>
            <a:off x="3329533" y="52787"/>
            <a:ext cx="3532539" cy="4231981"/>
          </a:xfrm>
          <a:prstGeom prst="rect">
            <a:avLst/>
          </a:prstGeom>
        </p:spPr>
      </p:pic>
      <p:sp>
        <p:nvSpPr>
          <p:cNvPr id="7" name="Title 15">
            <a:extLst>
              <a:ext uri="{FF2B5EF4-FFF2-40B4-BE49-F238E27FC236}">
                <a16:creationId xmlns:a16="http://schemas.microsoft.com/office/drawing/2014/main" id="{E3A73D72-EAD4-46A6-A486-DA8F7B2EAEE2}"/>
              </a:ext>
            </a:extLst>
          </p:cNvPr>
          <p:cNvSpPr txBox="1">
            <a:spLocks/>
          </p:cNvSpPr>
          <p:nvPr userDrawn="1"/>
        </p:nvSpPr>
        <p:spPr>
          <a:xfrm>
            <a:off x="365334" y="348587"/>
            <a:ext cx="2814073" cy="3518418"/>
          </a:xfrm>
          <a:prstGeom prst="rect">
            <a:avLst/>
          </a:prstGeom>
        </p:spPr>
        <p:txBody>
          <a:bodyPr vert="horz" wrap="square" lIns="0" tIns="0" rIns="0" bIns="0"/>
          <a:lstStyle>
            <a:lvl1pPr algn="ctr" defTabSz="457200" rtl="0" eaLnBrk="1" latinLnBrk="0" hangingPunct="1">
              <a:lnSpc>
                <a:spcPct val="88000"/>
              </a:lnSpc>
              <a:spcBef>
                <a:spcPct val="0"/>
              </a:spcBef>
              <a:buNone/>
              <a:defRPr sz="5150" kern="1200" spc="-200">
                <a:solidFill>
                  <a:srgbClr val="58595B"/>
                </a:solidFill>
                <a:latin typeface="Futura Round Bold"/>
                <a:ea typeface="+mj-ea"/>
                <a:cs typeface="Futura Round Bold"/>
              </a:defRPr>
            </a:lvl1pPr>
          </a:lstStyle>
          <a:p>
            <a:pPr algn="l"/>
            <a:r>
              <a:rPr lang="en-GB" sz="4125" b="1" dirty="0">
                <a:solidFill>
                  <a:srgbClr val="FFFFFF"/>
                </a:solidFill>
                <a:latin typeface="Futura Round" pitchFamily="2" charset="0"/>
              </a:rPr>
              <a:t>Giving every</a:t>
            </a:r>
          </a:p>
          <a:p>
            <a:pPr algn="l"/>
            <a:r>
              <a:rPr lang="en-GB" sz="4125" b="1" dirty="0">
                <a:solidFill>
                  <a:srgbClr val="FFFFFF"/>
                </a:solidFill>
                <a:latin typeface="Futura Round" pitchFamily="2" charset="0"/>
              </a:rPr>
              <a:t>student</a:t>
            </a:r>
          </a:p>
          <a:p>
            <a:pPr algn="l"/>
            <a:r>
              <a:rPr lang="en-GB" sz="4125" b="1" dirty="0">
                <a:solidFill>
                  <a:srgbClr val="414042"/>
                </a:solidFill>
                <a:latin typeface="Futura Round" pitchFamily="2" charset="0"/>
              </a:rPr>
              <a:t>every</a:t>
            </a:r>
          </a:p>
          <a:p>
            <a:pPr algn="l"/>
            <a:r>
              <a:rPr lang="en-GB" sz="4125" b="1" dirty="0">
                <a:solidFill>
                  <a:srgbClr val="414042"/>
                </a:solidFill>
                <a:latin typeface="Futura Round" pitchFamily="2" charset="0"/>
              </a:rPr>
              <a:t>chance.</a:t>
            </a:r>
            <a:endParaRPr lang="en-US" sz="4125" b="1" dirty="0">
              <a:solidFill>
                <a:srgbClr val="414042"/>
              </a:solidFill>
              <a:latin typeface="Futura Round" pitchFamily="2" charset="0"/>
            </a:endParaRPr>
          </a:p>
        </p:txBody>
      </p:sp>
      <p:pic>
        <p:nvPicPr>
          <p:cNvPr id="10" name="Picture 9">
            <a:extLst>
              <a:ext uri="{FF2B5EF4-FFF2-40B4-BE49-F238E27FC236}">
                <a16:creationId xmlns:a16="http://schemas.microsoft.com/office/drawing/2014/main" id="{848D10B3-D7B7-4D8F-9C0D-404F7AB9660A}"/>
              </a:ext>
            </a:extLst>
          </p:cNvPr>
          <p:cNvPicPr>
            <a:picLocks noChangeAspect="1"/>
          </p:cNvPicPr>
          <p:nvPr userDrawn="1"/>
        </p:nvPicPr>
        <p:blipFill>
          <a:blip r:embed="rId3"/>
          <a:stretch>
            <a:fillRect/>
          </a:stretch>
        </p:blipFill>
        <p:spPr>
          <a:xfrm>
            <a:off x="5235115" y="5160533"/>
            <a:ext cx="2118727" cy="277656"/>
          </a:xfrm>
          <a:prstGeom prst="rect">
            <a:avLst/>
          </a:prstGeom>
        </p:spPr>
      </p:pic>
      <p:pic>
        <p:nvPicPr>
          <p:cNvPr id="11" name="Picture 10">
            <a:extLst>
              <a:ext uri="{FF2B5EF4-FFF2-40B4-BE49-F238E27FC236}">
                <a16:creationId xmlns:a16="http://schemas.microsoft.com/office/drawing/2014/main" id="{E4016A95-809C-469E-9678-FEA442786A66}"/>
              </a:ext>
            </a:extLst>
          </p:cNvPr>
          <p:cNvPicPr>
            <a:picLocks noChangeAspect="1"/>
          </p:cNvPicPr>
          <p:nvPr userDrawn="1"/>
        </p:nvPicPr>
        <p:blipFill>
          <a:blip r:embed="rId4"/>
          <a:stretch>
            <a:fillRect/>
          </a:stretch>
        </p:blipFill>
        <p:spPr>
          <a:xfrm>
            <a:off x="4987638" y="2444528"/>
            <a:ext cx="2641600" cy="1854200"/>
          </a:xfrm>
          <a:prstGeom prst="rect">
            <a:avLst/>
          </a:prstGeom>
        </p:spPr>
      </p:pic>
    </p:spTree>
    <p:extLst>
      <p:ext uri="{BB962C8B-B14F-4D97-AF65-F5344CB8AC3E}">
        <p14:creationId xmlns:p14="http://schemas.microsoft.com/office/powerpoint/2010/main" val="2021676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iving Every Student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D4B209-FE4E-4A7B-8899-D5AA87295689}"/>
              </a:ext>
            </a:extLst>
          </p:cNvPr>
          <p:cNvSpPr/>
          <p:nvPr userDrawn="1"/>
        </p:nvSpPr>
        <p:spPr>
          <a:xfrm>
            <a:off x="0" y="3"/>
            <a:ext cx="7620000" cy="4284765"/>
          </a:xfrm>
          <a:prstGeom prst="rect">
            <a:avLst/>
          </a:prstGeom>
          <a:solidFill>
            <a:srgbClr val="95BA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a:ln>
                <a:noFill/>
              </a:ln>
            </a:endParaRPr>
          </a:p>
        </p:txBody>
      </p:sp>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4" name="Picture 3">
            <a:extLst>
              <a:ext uri="{FF2B5EF4-FFF2-40B4-BE49-F238E27FC236}">
                <a16:creationId xmlns:a16="http://schemas.microsoft.com/office/drawing/2014/main" id="{4AC08227-3DA7-4311-A243-9D0907E660A2}"/>
              </a:ext>
            </a:extLst>
          </p:cNvPr>
          <p:cNvPicPr>
            <a:picLocks noChangeAspect="1"/>
          </p:cNvPicPr>
          <p:nvPr userDrawn="1"/>
        </p:nvPicPr>
        <p:blipFill>
          <a:blip r:embed="rId2"/>
          <a:stretch>
            <a:fillRect/>
          </a:stretch>
        </p:blipFill>
        <p:spPr>
          <a:xfrm>
            <a:off x="3121863" y="3"/>
            <a:ext cx="3576599" cy="4284765"/>
          </a:xfrm>
          <a:prstGeom prst="rect">
            <a:avLst/>
          </a:prstGeom>
        </p:spPr>
      </p:pic>
      <p:sp>
        <p:nvSpPr>
          <p:cNvPr id="7" name="Title 15">
            <a:extLst>
              <a:ext uri="{FF2B5EF4-FFF2-40B4-BE49-F238E27FC236}">
                <a16:creationId xmlns:a16="http://schemas.microsoft.com/office/drawing/2014/main" id="{E3A73D72-EAD4-46A6-A486-DA8F7B2EAEE2}"/>
              </a:ext>
            </a:extLst>
          </p:cNvPr>
          <p:cNvSpPr txBox="1">
            <a:spLocks/>
          </p:cNvSpPr>
          <p:nvPr userDrawn="1"/>
        </p:nvSpPr>
        <p:spPr>
          <a:xfrm>
            <a:off x="365334" y="348587"/>
            <a:ext cx="2814073" cy="3518418"/>
          </a:xfrm>
          <a:prstGeom prst="rect">
            <a:avLst/>
          </a:prstGeom>
        </p:spPr>
        <p:txBody>
          <a:bodyPr vert="horz" wrap="square" lIns="0" tIns="0" rIns="0" bIns="0"/>
          <a:lstStyle>
            <a:lvl1pPr algn="ctr" defTabSz="457200" rtl="0" eaLnBrk="1" latinLnBrk="0" hangingPunct="1">
              <a:lnSpc>
                <a:spcPct val="88000"/>
              </a:lnSpc>
              <a:spcBef>
                <a:spcPct val="0"/>
              </a:spcBef>
              <a:buNone/>
              <a:defRPr sz="5150" kern="1200" spc="-200">
                <a:solidFill>
                  <a:srgbClr val="58595B"/>
                </a:solidFill>
                <a:latin typeface="Futura Round Bold"/>
                <a:ea typeface="+mj-ea"/>
                <a:cs typeface="Futura Round Bold"/>
              </a:defRPr>
            </a:lvl1pPr>
          </a:lstStyle>
          <a:p>
            <a:pPr algn="l"/>
            <a:r>
              <a:rPr lang="en-GB" sz="4125" b="1" dirty="0">
                <a:solidFill>
                  <a:srgbClr val="FFFFFF"/>
                </a:solidFill>
                <a:latin typeface="Futura Round" pitchFamily="2" charset="0"/>
              </a:rPr>
              <a:t>Giving every</a:t>
            </a:r>
          </a:p>
          <a:p>
            <a:pPr algn="l"/>
            <a:r>
              <a:rPr lang="en-GB" sz="4125" b="1" dirty="0">
                <a:solidFill>
                  <a:srgbClr val="FFFFFF"/>
                </a:solidFill>
                <a:latin typeface="Futura Round" pitchFamily="2" charset="0"/>
              </a:rPr>
              <a:t>student</a:t>
            </a:r>
          </a:p>
          <a:p>
            <a:pPr algn="l"/>
            <a:r>
              <a:rPr lang="en-GB" sz="4125" b="1" dirty="0">
                <a:solidFill>
                  <a:srgbClr val="414042"/>
                </a:solidFill>
                <a:latin typeface="Futura Round" pitchFamily="2" charset="0"/>
              </a:rPr>
              <a:t>every</a:t>
            </a:r>
          </a:p>
          <a:p>
            <a:pPr algn="l"/>
            <a:r>
              <a:rPr lang="en-GB" sz="4125" b="1" dirty="0">
                <a:solidFill>
                  <a:srgbClr val="414042"/>
                </a:solidFill>
                <a:latin typeface="Futura Round" pitchFamily="2" charset="0"/>
              </a:rPr>
              <a:t>chance.</a:t>
            </a:r>
            <a:endParaRPr lang="en-US" sz="4125" b="1" dirty="0">
              <a:solidFill>
                <a:srgbClr val="414042"/>
              </a:solidFill>
              <a:latin typeface="Futura Round" pitchFamily="2" charset="0"/>
            </a:endParaRPr>
          </a:p>
        </p:txBody>
      </p:sp>
      <p:pic>
        <p:nvPicPr>
          <p:cNvPr id="10" name="Picture 9">
            <a:extLst>
              <a:ext uri="{FF2B5EF4-FFF2-40B4-BE49-F238E27FC236}">
                <a16:creationId xmlns:a16="http://schemas.microsoft.com/office/drawing/2014/main" id="{7E415422-528D-4019-A7F0-393D381878D9}"/>
              </a:ext>
            </a:extLst>
          </p:cNvPr>
          <p:cNvPicPr>
            <a:picLocks noChangeAspect="1"/>
          </p:cNvPicPr>
          <p:nvPr userDrawn="1"/>
        </p:nvPicPr>
        <p:blipFill>
          <a:blip r:embed="rId3"/>
          <a:stretch>
            <a:fillRect/>
          </a:stretch>
        </p:blipFill>
        <p:spPr>
          <a:xfrm>
            <a:off x="5235115" y="5160533"/>
            <a:ext cx="2118727" cy="277656"/>
          </a:xfrm>
          <a:prstGeom prst="rect">
            <a:avLst/>
          </a:prstGeom>
        </p:spPr>
      </p:pic>
      <p:pic>
        <p:nvPicPr>
          <p:cNvPr id="11" name="Picture 10">
            <a:extLst>
              <a:ext uri="{FF2B5EF4-FFF2-40B4-BE49-F238E27FC236}">
                <a16:creationId xmlns:a16="http://schemas.microsoft.com/office/drawing/2014/main" id="{A7C649BF-729A-4E5B-81F0-96D0E351518E}"/>
              </a:ext>
            </a:extLst>
          </p:cNvPr>
          <p:cNvPicPr>
            <a:picLocks noChangeAspect="1"/>
          </p:cNvPicPr>
          <p:nvPr userDrawn="1"/>
        </p:nvPicPr>
        <p:blipFill>
          <a:blip r:embed="rId4"/>
          <a:stretch>
            <a:fillRect/>
          </a:stretch>
        </p:blipFill>
        <p:spPr>
          <a:xfrm>
            <a:off x="4987638" y="2444528"/>
            <a:ext cx="2641600" cy="1854200"/>
          </a:xfrm>
          <a:prstGeom prst="rect">
            <a:avLst/>
          </a:prstGeom>
        </p:spPr>
      </p:pic>
    </p:spTree>
    <p:extLst>
      <p:ext uri="{BB962C8B-B14F-4D97-AF65-F5344CB8AC3E}">
        <p14:creationId xmlns:p14="http://schemas.microsoft.com/office/powerpoint/2010/main" val="1185274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iving Every Student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D4B209-FE4E-4A7B-8899-D5AA87295689}"/>
              </a:ext>
            </a:extLst>
          </p:cNvPr>
          <p:cNvSpPr/>
          <p:nvPr userDrawn="1"/>
        </p:nvSpPr>
        <p:spPr>
          <a:xfrm>
            <a:off x="0" y="3"/>
            <a:ext cx="7620000" cy="4284765"/>
          </a:xfrm>
          <a:prstGeom prst="rect">
            <a:avLst/>
          </a:prstGeom>
          <a:solidFill>
            <a:srgbClr val="E38D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a:ln>
                <a:noFill/>
              </a:ln>
            </a:endParaRPr>
          </a:p>
        </p:txBody>
      </p:sp>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4" name="Picture 3">
            <a:extLst>
              <a:ext uri="{FF2B5EF4-FFF2-40B4-BE49-F238E27FC236}">
                <a16:creationId xmlns:a16="http://schemas.microsoft.com/office/drawing/2014/main" id="{4AC08227-3DA7-4311-A243-9D0907E660A2}"/>
              </a:ext>
            </a:extLst>
          </p:cNvPr>
          <p:cNvPicPr>
            <a:picLocks noChangeAspect="1"/>
          </p:cNvPicPr>
          <p:nvPr userDrawn="1"/>
        </p:nvPicPr>
        <p:blipFill>
          <a:blip r:embed="rId2"/>
          <a:stretch>
            <a:fillRect/>
          </a:stretch>
        </p:blipFill>
        <p:spPr>
          <a:xfrm>
            <a:off x="3120128" y="111005"/>
            <a:ext cx="3483944" cy="4173764"/>
          </a:xfrm>
          <a:prstGeom prst="rect">
            <a:avLst/>
          </a:prstGeom>
        </p:spPr>
      </p:pic>
      <p:sp>
        <p:nvSpPr>
          <p:cNvPr id="7" name="Title 15">
            <a:extLst>
              <a:ext uri="{FF2B5EF4-FFF2-40B4-BE49-F238E27FC236}">
                <a16:creationId xmlns:a16="http://schemas.microsoft.com/office/drawing/2014/main" id="{E3A73D72-EAD4-46A6-A486-DA8F7B2EAEE2}"/>
              </a:ext>
            </a:extLst>
          </p:cNvPr>
          <p:cNvSpPr txBox="1">
            <a:spLocks/>
          </p:cNvSpPr>
          <p:nvPr userDrawn="1"/>
        </p:nvSpPr>
        <p:spPr>
          <a:xfrm>
            <a:off x="365334" y="348587"/>
            <a:ext cx="2814073" cy="3518418"/>
          </a:xfrm>
          <a:prstGeom prst="rect">
            <a:avLst/>
          </a:prstGeom>
        </p:spPr>
        <p:txBody>
          <a:bodyPr vert="horz" wrap="square" lIns="0" tIns="0" rIns="0" bIns="0"/>
          <a:lstStyle>
            <a:lvl1pPr algn="ctr" defTabSz="457200" rtl="0" eaLnBrk="1" latinLnBrk="0" hangingPunct="1">
              <a:lnSpc>
                <a:spcPct val="88000"/>
              </a:lnSpc>
              <a:spcBef>
                <a:spcPct val="0"/>
              </a:spcBef>
              <a:buNone/>
              <a:defRPr sz="5150" kern="1200" spc="-200">
                <a:solidFill>
                  <a:srgbClr val="58595B"/>
                </a:solidFill>
                <a:latin typeface="Futura Round Bold"/>
                <a:ea typeface="+mj-ea"/>
                <a:cs typeface="Futura Round Bold"/>
              </a:defRPr>
            </a:lvl1pPr>
          </a:lstStyle>
          <a:p>
            <a:pPr algn="l"/>
            <a:r>
              <a:rPr lang="en-GB" sz="4125" b="1" dirty="0">
                <a:solidFill>
                  <a:srgbClr val="FFFFFF"/>
                </a:solidFill>
                <a:latin typeface="Futura Round" pitchFamily="2" charset="0"/>
              </a:rPr>
              <a:t>Giving every</a:t>
            </a:r>
          </a:p>
          <a:p>
            <a:pPr algn="l"/>
            <a:r>
              <a:rPr lang="en-GB" sz="4125" b="1" dirty="0">
                <a:solidFill>
                  <a:srgbClr val="FFFFFF"/>
                </a:solidFill>
                <a:latin typeface="Futura Round" pitchFamily="2" charset="0"/>
              </a:rPr>
              <a:t>student</a:t>
            </a:r>
          </a:p>
          <a:p>
            <a:pPr algn="l"/>
            <a:r>
              <a:rPr lang="en-GB" sz="4125" b="1" dirty="0">
                <a:solidFill>
                  <a:srgbClr val="414042"/>
                </a:solidFill>
                <a:latin typeface="Futura Round" pitchFamily="2" charset="0"/>
              </a:rPr>
              <a:t>every</a:t>
            </a:r>
          </a:p>
          <a:p>
            <a:pPr algn="l"/>
            <a:r>
              <a:rPr lang="en-GB" sz="4125" b="1" dirty="0">
                <a:solidFill>
                  <a:srgbClr val="414042"/>
                </a:solidFill>
                <a:latin typeface="Futura Round" pitchFamily="2" charset="0"/>
              </a:rPr>
              <a:t>chance.</a:t>
            </a:r>
            <a:endParaRPr lang="en-US" sz="4125" b="1" dirty="0">
              <a:solidFill>
                <a:srgbClr val="414042"/>
              </a:solidFill>
              <a:latin typeface="Futura Round" pitchFamily="2" charset="0"/>
            </a:endParaRPr>
          </a:p>
        </p:txBody>
      </p:sp>
      <p:pic>
        <p:nvPicPr>
          <p:cNvPr id="10" name="Picture 9">
            <a:extLst>
              <a:ext uri="{FF2B5EF4-FFF2-40B4-BE49-F238E27FC236}">
                <a16:creationId xmlns:a16="http://schemas.microsoft.com/office/drawing/2014/main" id="{C8B3A255-314F-461F-9127-8A2F58CC765B}"/>
              </a:ext>
            </a:extLst>
          </p:cNvPr>
          <p:cNvPicPr>
            <a:picLocks noChangeAspect="1"/>
          </p:cNvPicPr>
          <p:nvPr userDrawn="1"/>
        </p:nvPicPr>
        <p:blipFill>
          <a:blip r:embed="rId3"/>
          <a:stretch>
            <a:fillRect/>
          </a:stretch>
        </p:blipFill>
        <p:spPr>
          <a:xfrm>
            <a:off x="5235115" y="5160533"/>
            <a:ext cx="2118727" cy="277656"/>
          </a:xfrm>
          <a:prstGeom prst="rect">
            <a:avLst/>
          </a:prstGeom>
        </p:spPr>
      </p:pic>
      <p:pic>
        <p:nvPicPr>
          <p:cNvPr id="11" name="Picture 10">
            <a:extLst>
              <a:ext uri="{FF2B5EF4-FFF2-40B4-BE49-F238E27FC236}">
                <a16:creationId xmlns:a16="http://schemas.microsoft.com/office/drawing/2014/main" id="{327C7A72-2558-4A56-A6D8-4368DDBCDCC1}"/>
              </a:ext>
            </a:extLst>
          </p:cNvPr>
          <p:cNvPicPr>
            <a:picLocks noChangeAspect="1"/>
          </p:cNvPicPr>
          <p:nvPr userDrawn="1"/>
        </p:nvPicPr>
        <p:blipFill>
          <a:blip r:embed="rId4"/>
          <a:stretch>
            <a:fillRect/>
          </a:stretch>
        </p:blipFill>
        <p:spPr>
          <a:xfrm>
            <a:off x="4987638" y="2444528"/>
            <a:ext cx="2641600" cy="1854200"/>
          </a:xfrm>
          <a:prstGeom prst="rect">
            <a:avLst/>
          </a:prstGeom>
        </p:spPr>
      </p:pic>
    </p:spTree>
    <p:extLst>
      <p:ext uri="{BB962C8B-B14F-4D97-AF65-F5344CB8AC3E}">
        <p14:creationId xmlns:p14="http://schemas.microsoft.com/office/powerpoint/2010/main" val="3747787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nal Slide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64FBBF-61ED-42D2-AF17-D971CB379CBF}"/>
              </a:ext>
            </a:extLst>
          </p:cNvPr>
          <p:cNvSpPr/>
          <p:nvPr userDrawn="1"/>
        </p:nvSpPr>
        <p:spPr>
          <a:xfrm>
            <a:off x="0" y="-1"/>
            <a:ext cx="7620000" cy="4284767"/>
          </a:xfrm>
          <a:prstGeom prst="rect">
            <a:avLst/>
          </a:prstGeom>
          <a:solidFill>
            <a:srgbClr val="50BA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10" name="Title 15">
            <a:extLst>
              <a:ext uri="{FF2B5EF4-FFF2-40B4-BE49-F238E27FC236}">
                <a16:creationId xmlns:a16="http://schemas.microsoft.com/office/drawing/2014/main" id="{D3B3F848-A134-450C-8FCA-8ACD675FFC35}"/>
              </a:ext>
            </a:extLst>
          </p:cNvPr>
          <p:cNvSpPr txBox="1">
            <a:spLocks/>
          </p:cNvSpPr>
          <p:nvPr userDrawn="1"/>
        </p:nvSpPr>
        <p:spPr>
          <a:xfrm>
            <a:off x="0" y="1243426"/>
            <a:ext cx="7620000" cy="2303956"/>
          </a:xfrm>
          <a:prstGeom prst="rect">
            <a:avLst/>
          </a:prstGeom>
        </p:spPr>
        <p:txBody>
          <a:bodyPr vert="horz" wrap="square" lIns="0" tIns="0" rIns="0" bIns="0"/>
          <a:lstStyle>
            <a:lvl1pPr algn="ctr" defTabSz="457200" rtl="0" eaLnBrk="1" latinLnBrk="0" hangingPunct="1">
              <a:lnSpc>
                <a:spcPct val="88000"/>
              </a:lnSpc>
              <a:spcBef>
                <a:spcPct val="0"/>
              </a:spcBef>
              <a:buNone/>
              <a:defRPr sz="5150" kern="1200" spc="-200">
                <a:solidFill>
                  <a:srgbClr val="58595B"/>
                </a:solidFill>
                <a:latin typeface="Futura Round Bold"/>
                <a:ea typeface="+mj-ea"/>
                <a:cs typeface="Futura Round Bold"/>
              </a:defRPr>
            </a:lvl1pPr>
          </a:lstStyle>
          <a:p>
            <a:pPr>
              <a:spcBef>
                <a:spcPct val="50000"/>
              </a:spcBef>
            </a:pPr>
            <a:endParaRPr lang="en-US" sz="4291" dirty="0">
              <a:solidFill>
                <a:srgbClr val="FFFFFF"/>
              </a:solidFill>
            </a:endParaRPr>
          </a:p>
        </p:txBody>
      </p:sp>
      <p:pic>
        <p:nvPicPr>
          <p:cNvPr id="11" name="Picture 10">
            <a:extLst>
              <a:ext uri="{FF2B5EF4-FFF2-40B4-BE49-F238E27FC236}">
                <a16:creationId xmlns:a16="http://schemas.microsoft.com/office/drawing/2014/main" id="{A4F740D2-A8D9-4DF0-B2B1-2B6449FFECEB}"/>
              </a:ext>
            </a:extLst>
          </p:cNvPr>
          <p:cNvPicPr>
            <a:picLocks noChangeAspect="1"/>
          </p:cNvPicPr>
          <p:nvPr userDrawn="1"/>
        </p:nvPicPr>
        <p:blipFill>
          <a:blip r:embed="rId2"/>
          <a:stretch>
            <a:fillRect/>
          </a:stretch>
        </p:blipFill>
        <p:spPr>
          <a:xfrm>
            <a:off x="3573758" y="4849629"/>
            <a:ext cx="3735917" cy="489585"/>
          </a:xfrm>
          <a:prstGeom prst="rect">
            <a:avLst/>
          </a:prstGeom>
        </p:spPr>
      </p:pic>
      <p:pic>
        <p:nvPicPr>
          <p:cNvPr id="13" name="Picture 12">
            <a:extLst>
              <a:ext uri="{FF2B5EF4-FFF2-40B4-BE49-F238E27FC236}">
                <a16:creationId xmlns:a16="http://schemas.microsoft.com/office/drawing/2014/main" id="{0E20F9DF-E3C0-40ED-A7EF-E88EF4312FEA}"/>
              </a:ext>
            </a:extLst>
          </p:cNvPr>
          <p:cNvPicPr>
            <a:picLocks noChangeAspect="1"/>
          </p:cNvPicPr>
          <p:nvPr userDrawn="1"/>
        </p:nvPicPr>
        <p:blipFill>
          <a:blip r:embed="rId3"/>
          <a:stretch>
            <a:fillRect/>
          </a:stretch>
        </p:blipFill>
        <p:spPr>
          <a:xfrm>
            <a:off x="365334" y="3643262"/>
            <a:ext cx="763283" cy="398600"/>
          </a:xfrm>
          <a:prstGeom prst="rect">
            <a:avLst/>
          </a:prstGeom>
        </p:spPr>
      </p:pic>
      <p:sp>
        <p:nvSpPr>
          <p:cNvPr id="14" name="Content Placeholder 2">
            <a:extLst>
              <a:ext uri="{FF2B5EF4-FFF2-40B4-BE49-F238E27FC236}">
                <a16:creationId xmlns:a16="http://schemas.microsoft.com/office/drawing/2014/main" id="{FCC0D5A6-7CA2-49B7-9543-0794D508B4B6}"/>
              </a:ext>
            </a:extLst>
          </p:cNvPr>
          <p:cNvSpPr>
            <a:spLocks noGrp="1"/>
          </p:cNvSpPr>
          <p:nvPr>
            <p:ph sz="quarter" idx="15" hasCustomPrompt="1"/>
          </p:nvPr>
        </p:nvSpPr>
        <p:spPr>
          <a:xfrm>
            <a:off x="0" y="1076643"/>
            <a:ext cx="7620000" cy="814979"/>
          </a:xfrm>
          <a:prstGeom prst="rect">
            <a:avLst/>
          </a:prstGeom>
        </p:spPr>
        <p:txBody>
          <a:bodyPr/>
          <a:lstStyle>
            <a:lvl1pPr marL="0" indent="0" algn="ctr">
              <a:buNone/>
              <a:defRPr sz="4500">
                <a:solidFill>
                  <a:srgbClr val="58595B"/>
                </a:solidFill>
                <a:latin typeface="Futura Round Bold" pitchFamily="2" charset="0"/>
              </a:defRPr>
            </a:lvl1pPr>
          </a:lstStyle>
          <a:p>
            <a:r>
              <a:rPr lang="en-US" dirty="0"/>
              <a:t>&lt;Title Text&gt;</a:t>
            </a:r>
            <a:endParaRPr lang="en-US" dirty="0">
              <a:solidFill>
                <a:srgbClr val="50BAAC"/>
              </a:solidFill>
            </a:endParaRPr>
          </a:p>
        </p:txBody>
      </p:sp>
      <p:sp>
        <p:nvSpPr>
          <p:cNvPr id="16" name="Content Placeholder 2">
            <a:extLst>
              <a:ext uri="{FF2B5EF4-FFF2-40B4-BE49-F238E27FC236}">
                <a16:creationId xmlns:a16="http://schemas.microsoft.com/office/drawing/2014/main" id="{BCA4C00C-3B02-41CB-80D0-BB606FB7B00D}"/>
              </a:ext>
            </a:extLst>
          </p:cNvPr>
          <p:cNvSpPr>
            <a:spLocks noGrp="1"/>
          </p:cNvSpPr>
          <p:nvPr>
            <p:ph sz="quarter" idx="17" hasCustomPrompt="1"/>
          </p:nvPr>
        </p:nvSpPr>
        <p:spPr>
          <a:xfrm>
            <a:off x="365333" y="2228823"/>
            <a:ext cx="3810000" cy="333167"/>
          </a:xfrm>
          <a:prstGeom prst="rect">
            <a:avLst/>
          </a:prstGeom>
        </p:spPr>
        <p:txBody>
          <a:bodyPr/>
          <a:lstStyle>
            <a:lvl1pPr marL="0" marR="0" indent="0" algn="l" defTabSz="380985" rtl="0" eaLnBrk="1" fontAlgn="auto" latinLnBrk="0" hangingPunct="1">
              <a:lnSpc>
                <a:spcPct val="100000"/>
              </a:lnSpc>
              <a:spcBef>
                <a:spcPct val="20000"/>
              </a:spcBef>
              <a:spcAft>
                <a:spcPts val="0"/>
              </a:spcAft>
              <a:buClrTx/>
              <a:buSzTx/>
              <a:buFont typeface="Arial"/>
              <a:buNone/>
              <a:tabLst/>
              <a:defRPr sz="1500">
                <a:solidFill>
                  <a:schemeClr val="bg1"/>
                </a:solidFill>
                <a:latin typeface="Futura Round Bold" pitchFamily="2" charset="0"/>
              </a:defRPr>
            </a:lvl1pPr>
          </a:lstStyle>
          <a:p>
            <a:pPr marL="0" marR="0" lvl="0" indent="0" algn="l" defTabSz="380985" rtl="0" eaLnBrk="1" fontAlgn="auto" latinLnBrk="0" hangingPunct="1">
              <a:lnSpc>
                <a:spcPct val="100000"/>
              </a:lnSpc>
              <a:spcBef>
                <a:spcPct val="20000"/>
              </a:spcBef>
              <a:spcAft>
                <a:spcPts val="0"/>
              </a:spcAft>
              <a:buClrTx/>
              <a:buSzTx/>
              <a:buFont typeface="Arial"/>
              <a:buNone/>
              <a:tabLst/>
              <a:defRPr/>
            </a:pPr>
            <a:r>
              <a:rPr lang="en-US" dirty="0"/>
              <a:t>&lt;Trainer Name&gt; &lt;Trainer Position&gt;</a:t>
            </a:r>
            <a:endParaRPr lang="en-US" dirty="0">
              <a:solidFill>
                <a:srgbClr val="50BAAC"/>
              </a:solidFill>
            </a:endParaRPr>
          </a:p>
          <a:p>
            <a:endParaRPr lang="en-US" dirty="0">
              <a:solidFill>
                <a:srgbClr val="50BAAC"/>
              </a:solidFill>
            </a:endParaRPr>
          </a:p>
        </p:txBody>
      </p:sp>
      <p:sp>
        <p:nvSpPr>
          <p:cNvPr id="2" name="Rectangle 1">
            <a:extLst>
              <a:ext uri="{FF2B5EF4-FFF2-40B4-BE49-F238E27FC236}">
                <a16:creationId xmlns:a16="http://schemas.microsoft.com/office/drawing/2014/main" id="{31D13E13-2BF7-4A1B-AEDB-B5AA5A599BA9}"/>
              </a:ext>
            </a:extLst>
          </p:cNvPr>
          <p:cNvSpPr/>
          <p:nvPr userDrawn="1"/>
        </p:nvSpPr>
        <p:spPr>
          <a:xfrm>
            <a:off x="365334" y="2522122"/>
            <a:ext cx="3945823" cy="1015663"/>
          </a:xfrm>
          <a:prstGeom prst="rect">
            <a:avLst/>
          </a:prstGeom>
        </p:spPr>
        <p:txBody>
          <a:bodyPr wrap="square">
            <a:spAutoFit/>
          </a:bodyPr>
          <a:lstStyle/>
          <a:p>
            <a:pPr algn="l"/>
            <a:r>
              <a:rPr lang="en-US" sz="1500" dirty="0">
                <a:solidFill>
                  <a:schemeClr val="bg1"/>
                </a:solidFill>
                <a:latin typeface="Futura Round Bold" pitchFamily="2" charset="0"/>
                <a:ea typeface="Open Sans" panose="020B0606030504020204" pitchFamily="34" charset="0"/>
                <a:cs typeface="Open Sans" panose="020B0606030504020204" pitchFamily="34" charset="0"/>
              </a:rPr>
              <a:t>Email: training@alps.education</a:t>
            </a:r>
          </a:p>
          <a:p>
            <a:pPr algn="l"/>
            <a:r>
              <a:rPr lang="en-US" sz="1500" dirty="0">
                <a:solidFill>
                  <a:schemeClr val="bg1"/>
                </a:solidFill>
                <a:latin typeface="Futura Round Bold" pitchFamily="2" charset="0"/>
                <a:ea typeface="Open Sans" panose="020B0606030504020204" pitchFamily="34" charset="0"/>
                <a:cs typeface="Open Sans" panose="020B0606030504020204" pitchFamily="34" charset="0"/>
              </a:rPr>
              <a:t>Telephone: 01484 887600</a:t>
            </a:r>
          </a:p>
          <a:p>
            <a:pPr marL="0" marR="0" lvl="0" indent="0" algn="l" defTabSz="380985" rtl="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Futura Round Bold" pitchFamily="2" charset="0"/>
                <a:ea typeface="Open Sans" panose="020B0606030504020204" pitchFamily="34" charset="0"/>
                <a:cs typeface="Open Sans" panose="020B0606030504020204" pitchFamily="34" charset="0"/>
              </a:rPr>
              <a:t>      @alpsva</a:t>
            </a:r>
          </a:p>
          <a:p>
            <a:pPr algn="l"/>
            <a:endParaRPr lang="en-US" sz="1500" dirty="0">
              <a:solidFill>
                <a:schemeClr val="bg1"/>
              </a:solidFill>
              <a:latin typeface="Futura Round Bold" pitchFamily="2"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4570684C-7CEF-4EA8-A08F-FDA3C754547A}"/>
              </a:ext>
            </a:extLst>
          </p:cNvPr>
          <p:cNvPicPr>
            <a:picLocks noChangeAspect="1"/>
          </p:cNvPicPr>
          <p:nvPr userDrawn="1"/>
        </p:nvPicPr>
        <p:blipFill>
          <a:blip r:embed="rId4"/>
          <a:stretch>
            <a:fillRect/>
          </a:stretch>
        </p:blipFill>
        <p:spPr>
          <a:xfrm>
            <a:off x="4987638" y="2444528"/>
            <a:ext cx="2641600" cy="1854200"/>
          </a:xfrm>
          <a:prstGeom prst="rect">
            <a:avLst/>
          </a:prstGeom>
        </p:spPr>
      </p:pic>
      <p:pic>
        <p:nvPicPr>
          <p:cNvPr id="17" name="Picture 16">
            <a:extLst>
              <a:ext uri="{FF2B5EF4-FFF2-40B4-BE49-F238E27FC236}">
                <a16:creationId xmlns:a16="http://schemas.microsoft.com/office/drawing/2014/main" id="{189EF7EE-AC6B-44B1-9501-31A4BB0A2E58}"/>
              </a:ext>
            </a:extLst>
          </p:cNvPr>
          <p:cNvPicPr>
            <a:picLocks noChangeAspect="1"/>
          </p:cNvPicPr>
          <p:nvPr userDrawn="1"/>
        </p:nvPicPr>
        <p:blipFill>
          <a:blip r:embed="rId5"/>
          <a:stretch>
            <a:fillRect/>
          </a:stretch>
        </p:blipFill>
        <p:spPr>
          <a:xfrm>
            <a:off x="459390" y="3048871"/>
            <a:ext cx="243459" cy="194320"/>
          </a:xfrm>
          <a:prstGeom prst="rect">
            <a:avLst/>
          </a:prstGeom>
        </p:spPr>
      </p:pic>
    </p:spTree>
    <p:extLst>
      <p:ext uri="{BB962C8B-B14F-4D97-AF65-F5344CB8AC3E}">
        <p14:creationId xmlns:p14="http://schemas.microsoft.com/office/powerpoint/2010/main" val="6953685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nal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64FBBF-61ED-42D2-AF17-D971CB379CBF}"/>
              </a:ext>
            </a:extLst>
          </p:cNvPr>
          <p:cNvSpPr/>
          <p:nvPr userDrawn="1"/>
        </p:nvSpPr>
        <p:spPr>
          <a:xfrm>
            <a:off x="0" y="-1"/>
            <a:ext cx="7620000" cy="4284767"/>
          </a:xfrm>
          <a:prstGeom prst="rect">
            <a:avLst/>
          </a:prstGeom>
          <a:solidFill>
            <a:srgbClr val="95BA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10" name="Title 15">
            <a:extLst>
              <a:ext uri="{FF2B5EF4-FFF2-40B4-BE49-F238E27FC236}">
                <a16:creationId xmlns:a16="http://schemas.microsoft.com/office/drawing/2014/main" id="{D3B3F848-A134-450C-8FCA-8ACD675FFC35}"/>
              </a:ext>
            </a:extLst>
          </p:cNvPr>
          <p:cNvSpPr txBox="1">
            <a:spLocks/>
          </p:cNvSpPr>
          <p:nvPr userDrawn="1"/>
        </p:nvSpPr>
        <p:spPr>
          <a:xfrm>
            <a:off x="0" y="1243426"/>
            <a:ext cx="7620000" cy="2303956"/>
          </a:xfrm>
          <a:prstGeom prst="rect">
            <a:avLst/>
          </a:prstGeom>
        </p:spPr>
        <p:txBody>
          <a:bodyPr vert="horz" wrap="square" lIns="0" tIns="0" rIns="0" bIns="0"/>
          <a:lstStyle>
            <a:lvl1pPr algn="ctr" defTabSz="457200" rtl="0" eaLnBrk="1" latinLnBrk="0" hangingPunct="1">
              <a:lnSpc>
                <a:spcPct val="88000"/>
              </a:lnSpc>
              <a:spcBef>
                <a:spcPct val="0"/>
              </a:spcBef>
              <a:buNone/>
              <a:defRPr sz="5150" kern="1200" spc="-200">
                <a:solidFill>
                  <a:srgbClr val="58595B"/>
                </a:solidFill>
                <a:latin typeface="Futura Round Bold"/>
                <a:ea typeface="+mj-ea"/>
                <a:cs typeface="Futura Round Bold"/>
              </a:defRPr>
            </a:lvl1pPr>
          </a:lstStyle>
          <a:p>
            <a:pPr>
              <a:spcBef>
                <a:spcPct val="50000"/>
              </a:spcBef>
            </a:pPr>
            <a:endParaRPr lang="en-US" sz="4291" dirty="0">
              <a:solidFill>
                <a:srgbClr val="FFFFFF"/>
              </a:solidFill>
            </a:endParaRPr>
          </a:p>
        </p:txBody>
      </p:sp>
      <p:pic>
        <p:nvPicPr>
          <p:cNvPr id="11" name="Picture 10">
            <a:extLst>
              <a:ext uri="{FF2B5EF4-FFF2-40B4-BE49-F238E27FC236}">
                <a16:creationId xmlns:a16="http://schemas.microsoft.com/office/drawing/2014/main" id="{A4F740D2-A8D9-4DF0-B2B1-2B6449FFECEB}"/>
              </a:ext>
            </a:extLst>
          </p:cNvPr>
          <p:cNvPicPr>
            <a:picLocks noChangeAspect="1"/>
          </p:cNvPicPr>
          <p:nvPr userDrawn="1"/>
        </p:nvPicPr>
        <p:blipFill>
          <a:blip r:embed="rId2"/>
          <a:stretch>
            <a:fillRect/>
          </a:stretch>
        </p:blipFill>
        <p:spPr>
          <a:xfrm>
            <a:off x="3573758" y="4849629"/>
            <a:ext cx="3735917" cy="489585"/>
          </a:xfrm>
          <a:prstGeom prst="rect">
            <a:avLst/>
          </a:prstGeom>
        </p:spPr>
      </p:pic>
      <p:pic>
        <p:nvPicPr>
          <p:cNvPr id="13" name="Picture 12">
            <a:extLst>
              <a:ext uri="{FF2B5EF4-FFF2-40B4-BE49-F238E27FC236}">
                <a16:creationId xmlns:a16="http://schemas.microsoft.com/office/drawing/2014/main" id="{0E20F9DF-E3C0-40ED-A7EF-E88EF4312FEA}"/>
              </a:ext>
            </a:extLst>
          </p:cNvPr>
          <p:cNvPicPr>
            <a:picLocks noChangeAspect="1"/>
          </p:cNvPicPr>
          <p:nvPr userDrawn="1"/>
        </p:nvPicPr>
        <p:blipFill>
          <a:blip r:embed="rId3"/>
          <a:stretch>
            <a:fillRect/>
          </a:stretch>
        </p:blipFill>
        <p:spPr>
          <a:xfrm>
            <a:off x="365334" y="3643262"/>
            <a:ext cx="763283" cy="398600"/>
          </a:xfrm>
          <a:prstGeom prst="rect">
            <a:avLst/>
          </a:prstGeom>
        </p:spPr>
      </p:pic>
      <p:sp>
        <p:nvSpPr>
          <p:cNvPr id="14" name="Content Placeholder 2">
            <a:extLst>
              <a:ext uri="{FF2B5EF4-FFF2-40B4-BE49-F238E27FC236}">
                <a16:creationId xmlns:a16="http://schemas.microsoft.com/office/drawing/2014/main" id="{FCC0D5A6-7CA2-49B7-9543-0794D508B4B6}"/>
              </a:ext>
            </a:extLst>
          </p:cNvPr>
          <p:cNvSpPr>
            <a:spLocks noGrp="1"/>
          </p:cNvSpPr>
          <p:nvPr>
            <p:ph sz="quarter" idx="15" hasCustomPrompt="1"/>
          </p:nvPr>
        </p:nvSpPr>
        <p:spPr>
          <a:xfrm>
            <a:off x="0" y="1076643"/>
            <a:ext cx="7620000" cy="814979"/>
          </a:xfrm>
          <a:prstGeom prst="rect">
            <a:avLst/>
          </a:prstGeom>
        </p:spPr>
        <p:txBody>
          <a:bodyPr/>
          <a:lstStyle>
            <a:lvl1pPr marL="0" indent="0" algn="ctr">
              <a:buNone/>
              <a:defRPr sz="4500">
                <a:solidFill>
                  <a:srgbClr val="58595B"/>
                </a:solidFill>
                <a:latin typeface="Futura Round Bold" pitchFamily="2" charset="0"/>
              </a:defRPr>
            </a:lvl1pPr>
          </a:lstStyle>
          <a:p>
            <a:r>
              <a:rPr lang="en-US" dirty="0"/>
              <a:t>&lt;Title Text&gt;</a:t>
            </a:r>
            <a:endParaRPr lang="en-US" dirty="0">
              <a:solidFill>
                <a:srgbClr val="50BAAC"/>
              </a:solidFill>
            </a:endParaRPr>
          </a:p>
        </p:txBody>
      </p:sp>
      <p:sp>
        <p:nvSpPr>
          <p:cNvPr id="16" name="Content Placeholder 2">
            <a:extLst>
              <a:ext uri="{FF2B5EF4-FFF2-40B4-BE49-F238E27FC236}">
                <a16:creationId xmlns:a16="http://schemas.microsoft.com/office/drawing/2014/main" id="{BCA4C00C-3B02-41CB-80D0-BB606FB7B00D}"/>
              </a:ext>
            </a:extLst>
          </p:cNvPr>
          <p:cNvSpPr>
            <a:spLocks noGrp="1"/>
          </p:cNvSpPr>
          <p:nvPr>
            <p:ph sz="quarter" idx="17" hasCustomPrompt="1"/>
          </p:nvPr>
        </p:nvSpPr>
        <p:spPr>
          <a:xfrm>
            <a:off x="365333" y="2228823"/>
            <a:ext cx="3810000" cy="333167"/>
          </a:xfrm>
          <a:prstGeom prst="rect">
            <a:avLst/>
          </a:prstGeom>
        </p:spPr>
        <p:txBody>
          <a:bodyPr/>
          <a:lstStyle>
            <a:lvl1pPr marL="0" marR="0" indent="0" algn="l" defTabSz="380985" rtl="0" eaLnBrk="1" fontAlgn="auto" latinLnBrk="0" hangingPunct="1">
              <a:lnSpc>
                <a:spcPct val="100000"/>
              </a:lnSpc>
              <a:spcBef>
                <a:spcPct val="20000"/>
              </a:spcBef>
              <a:spcAft>
                <a:spcPts val="0"/>
              </a:spcAft>
              <a:buClrTx/>
              <a:buSzTx/>
              <a:buFont typeface="Arial"/>
              <a:buNone/>
              <a:tabLst/>
              <a:defRPr sz="1500">
                <a:solidFill>
                  <a:schemeClr val="bg1"/>
                </a:solidFill>
                <a:latin typeface="Futura Round Bold" pitchFamily="2" charset="0"/>
              </a:defRPr>
            </a:lvl1pPr>
          </a:lstStyle>
          <a:p>
            <a:pPr marL="0" marR="0" lvl="0" indent="0" algn="l" defTabSz="380985" rtl="0" eaLnBrk="1" fontAlgn="auto" latinLnBrk="0" hangingPunct="1">
              <a:lnSpc>
                <a:spcPct val="100000"/>
              </a:lnSpc>
              <a:spcBef>
                <a:spcPct val="20000"/>
              </a:spcBef>
              <a:spcAft>
                <a:spcPts val="0"/>
              </a:spcAft>
              <a:buClrTx/>
              <a:buSzTx/>
              <a:buFont typeface="Arial"/>
              <a:buNone/>
              <a:tabLst/>
              <a:defRPr/>
            </a:pPr>
            <a:r>
              <a:rPr lang="en-US" dirty="0"/>
              <a:t>&lt;Trainer Name&gt; &lt;Trainer Position&gt;</a:t>
            </a:r>
            <a:endParaRPr lang="en-US" dirty="0">
              <a:solidFill>
                <a:srgbClr val="50BAAC"/>
              </a:solidFill>
            </a:endParaRPr>
          </a:p>
          <a:p>
            <a:endParaRPr lang="en-US" dirty="0">
              <a:solidFill>
                <a:srgbClr val="50BAAC"/>
              </a:solidFill>
            </a:endParaRPr>
          </a:p>
        </p:txBody>
      </p:sp>
      <p:sp>
        <p:nvSpPr>
          <p:cNvPr id="2" name="Rectangle 1">
            <a:extLst>
              <a:ext uri="{FF2B5EF4-FFF2-40B4-BE49-F238E27FC236}">
                <a16:creationId xmlns:a16="http://schemas.microsoft.com/office/drawing/2014/main" id="{31D13E13-2BF7-4A1B-AEDB-B5AA5A599BA9}"/>
              </a:ext>
            </a:extLst>
          </p:cNvPr>
          <p:cNvSpPr/>
          <p:nvPr userDrawn="1"/>
        </p:nvSpPr>
        <p:spPr>
          <a:xfrm>
            <a:off x="365334" y="2522122"/>
            <a:ext cx="3945823" cy="1015663"/>
          </a:xfrm>
          <a:prstGeom prst="rect">
            <a:avLst/>
          </a:prstGeom>
        </p:spPr>
        <p:txBody>
          <a:bodyPr wrap="square">
            <a:spAutoFit/>
          </a:bodyPr>
          <a:lstStyle/>
          <a:p>
            <a:pPr algn="l"/>
            <a:r>
              <a:rPr lang="en-US" sz="1500" dirty="0">
                <a:solidFill>
                  <a:schemeClr val="bg1"/>
                </a:solidFill>
                <a:latin typeface="Futura Round Bold" pitchFamily="2" charset="0"/>
                <a:ea typeface="Open Sans" panose="020B0606030504020204" pitchFamily="34" charset="0"/>
                <a:cs typeface="Open Sans" panose="020B0606030504020204" pitchFamily="34" charset="0"/>
              </a:rPr>
              <a:t>Email: training@alps.education</a:t>
            </a:r>
          </a:p>
          <a:p>
            <a:pPr algn="l"/>
            <a:r>
              <a:rPr lang="en-US" sz="1500" dirty="0">
                <a:solidFill>
                  <a:schemeClr val="bg1"/>
                </a:solidFill>
                <a:latin typeface="Futura Round Bold" pitchFamily="2" charset="0"/>
                <a:ea typeface="Open Sans" panose="020B0606030504020204" pitchFamily="34" charset="0"/>
                <a:cs typeface="Open Sans" panose="020B0606030504020204" pitchFamily="34" charset="0"/>
              </a:rPr>
              <a:t>Telephone: 01484 887600</a:t>
            </a:r>
          </a:p>
          <a:p>
            <a:pPr marL="0" marR="0" lvl="0" indent="0" algn="l" defTabSz="380985" rtl="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Futura Round Bold" pitchFamily="2" charset="0"/>
                <a:ea typeface="Open Sans" panose="020B0606030504020204" pitchFamily="34" charset="0"/>
                <a:cs typeface="Open Sans" panose="020B0606030504020204" pitchFamily="34" charset="0"/>
              </a:rPr>
              <a:t>      @alpsva</a:t>
            </a:r>
          </a:p>
          <a:p>
            <a:pPr algn="l"/>
            <a:endParaRPr lang="en-US" sz="1500" dirty="0">
              <a:solidFill>
                <a:schemeClr val="bg1"/>
              </a:solidFill>
              <a:latin typeface="Futura Round Bold" pitchFamily="2"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4A3DBCC3-B3D7-428B-B73E-332F87E959C0}"/>
              </a:ext>
            </a:extLst>
          </p:cNvPr>
          <p:cNvPicPr>
            <a:picLocks noChangeAspect="1"/>
          </p:cNvPicPr>
          <p:nvPr userDrawn="1"/>
        </p:nvPicPr>
        <p:blipFill>
          <a:blip r:embed="rId4"/>
          <a:stretch>
            <a:fillRect/>
          </a:stretch>
        </p:blipFill>
        <p:spPr>
          <a:xfrm>
            <a:off x="4987638" y="2444528"/>
            <a:ext cx="2641600" cy="1854200"/>
          </a:xfrm>
          <a:prstGeom prst="rect">
            <a:avLst/>
          </a:prstGeom>
        </p:spPr>
      </p:pic>
      <p:pic>
        <p:nvPicPr>
          <p:cNvPr id="17" name="Picture 16">
            <a:extLst>
              <a:ext uri="{FF2B5EF4-FFF2-40B4-BE49-F238E27FC236}">
                <a16:creationId xmlns:a16="http://schemas.microsoft.com/office/drawing/2014/main" id="{44F69DBE-C581-43BB-8E13-E5A3996837FF}"/>
              </a:ext>
            </a:extLst>
          </p:cNvPr>
          <p:cNvPicPr>
            <a:picLocks noChangeAspect="1"/>
          </p:cNvPicPr>
          <p:nvPr userDrawn="1"/>
        </p:nvPicPr>
        <p:blipFill>
          <a:blip r:embed="rId5"/>
          <a:stretch>
            <a:fillRect/>
          </a:stretch>
        </p:blipFill>
        <p:spPr>
          <a:xfrm>
            <a:off x="459390" y="3048871"/>
            <a:ext cx="243459" cy="194320"/>
          </a:xfrm>
          <a:prstGeom prst="rect">
            <a:avLst/>
          </a:prstGeom>
        </p:spPr>
      </p:pic>
    </p:spTree>
    <p:extLst>
      <p:ext uri="{BB962C8B-B14F-4D97-AF65-F5344CB8AC3E}">
        <p14:creationId xmlns:p14="http://schemas.microsoft.com/office/powerpoint/2010/main" val="3978163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Simple Text Slide">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0"/>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5" name="Picture 4"/>
          <p:cNvPicPr>
            <a:picLocks noChangeAspect="1"/>
          </p:cNvPicPr>
          <p:nvPr userDrawn="1"/>
        </p:nvPicPr>
        <p:blipFill>
          <a:blip r:embed="rId2"/>
          <a:stretch>
            <a:fillRect/>
          </a:stretch>
        </p:blipFill>
        <p:spPr>
          <a:xfrm>
            <a:off x="5580510" y="5186356"/>
            <a:ext cx="1773331" cy="271274"/>
          </a:xfrm>
          <a:prstGeom prst="rect">
            <a:avLst/>
          </a:prstGeom>
        </p:spPr>
      </p:pic>
      <p:sp>
        <p:nvSpPr>
          <p:cNvPr id="7" name="Content Placeholder 2">
            <a:extLst>
              <a:ext uri="{FF2B5EF4-FFF2-40B4-BE49-F238E27FC236}">
                <a16:creationId xmlns:a16="http://schemas.microsoft.com/office/drawing/2014/main" id="{6AB37B81-0413-472E-BA6B-8F0184F201CB}"/>
              </a:ext>
            </a:extLst>
          </p:cNvPr>
          <p:cNvSpPr>
            <a:spLocks noGrp="1"/>
          </p:cNvSpPr>
          <p:nvPr>
            <p:ph sz="quarter" idx="14" hasCustomPrompt="1"/>
          </p:nvPr>
        </p:nvSpPr>
        <p:spPr>
          <a:xfrm>
            <a:off x="554280" y="540001"/>
            <a:ext cx="6492976" cy="849050"/>
          </a:xfrm>
          <a:prstGeom prst="rect">
            <a:avLst/>
          </a:prstGeom>
        </p:spPr>
        <p:txBody>
          <a:bodyPr/>
          <a:lstStyle>
            <a:lvl1pPr marL="0" indent="0">
              <a:buNone/>
              <a:defRPr>
                <a:solidFill>
                  <a:srgbClr val="71486E"/>
                </a:solidFill>
                <a:latin typeface="Futura Round Bold" pitchFamily="2" charset="0"/>
              </a:defRPr>
            </a:lvl1pPr>
          </a:lstStyle>
          <a:p>
            <a:r>
              <a:rPr lang="en-US" sz="3500" dirty="0">
                <a:solidFill>
                  <a:srgbClr val="71486E"/>
                </a:solidFill>
              </a:rPr>
              <a:t>﻿&lt;Title&gt;</a:t>
            </a:r>
            <a:br>
              <a:rPr lang="en-US" dirty="0"/>
            </a:br>
            <a:endParaRPr lang="en-US" dirty="0"/>
          </a:p>
        </p:txBody>
      </p:sp>
      <p:sp>
        <p:nvSpPr>
          <p:cNvPr id="9" name="Content Placeholder 3">
            <a:extLst>
              <a:ext uri="{FF2B5EF4-FFF2-40B4-BE49-F238E27FC236}">
                <a16:creationId xmlns:a16="http://schemas.microsoft.com/office/drawing/2014/main" id="{5D992AAC-77D2-43EA-B98B-40CA56F7971D}"/>
              </a:ext>
            </a:extLst>
          </p:cNvPr>
          <p:cNvSpPr>
            <a:spLocks noGrp="1"/>
          </p:cNvSpPr>
          <p:nvPr>
            <p:ph sz="quarter" idx="15" hasCustomPrompt="1"/>
          </p:nvPr>
        </p:nvSpPr>
        <p:spPr>
          <a:xfrm>
            <a:off x="554279" y="1598300"/>
            <a:ext cx="6492976" cy="3494091"/>
          </a:xfrm>
          <a:prstGeom prst="rect">
            <a:avLst/>
          </a:prstGeom>
        </p:spPr>
        <p:txBody>
          <a:bodyPr/>
          <a:lstStyle>
            <a:lvl1pPr>
              <a:defRPr sz="1458">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58595B"/>
                </a:solidFill>
              </a:rPr>
              <a:t>&lt;Text&gt;</a:t>
            </a:r>
          </a:p>
        </p:txBody>
      </p:sp>
    </p:spTree>
    <p:extLst>
      <p:ext uri="{BB962C8B-B14F-4D97-AF65-F5344CB8AC3E}">
        <p14:creationId xmlns:p14="http://schemas.microsoft.com/office/powerpoint/2010/main" val="28966093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2667"/>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523875" y="5296960"/>
            <a:ext cx="1714500" cy="304271"/>
          </a:xfrm>
          <a:prstGeom prst="rect">
            <a:avLst/>
          </a:prstGeom>
        </p:spPr>
        <p:txBody>
          <a:bodyPr/>
          <a:lstStyle/>
          <a:p>
            <a:fld id="{868BBA91-607B-46B2-A763-614EB7C15ACC}" type="datetimeFigureOut">
              <a:rPr lang="en-GB" smtClean="0"/>
              <a:t>30/10/2019</a:t>
            </a:fld>
            <a:endParaRPr lang="en-GB"/>
          </a:p>
        </p:txBody>
      </p:sp>
      <p:sp>
        <p:nvSpPr>
          <p:cNvPr id="5" name="Footer Placeholder 4"/>
          <p:cNvSpPr>
            <a:spLocks noGrp="1"/>
          </p:cNvSpPr>
          <p:nvPr>
            <p:ph type="ftr" sz="quarter" idx="11"/>
          </p:nvPr>
        </p:nvSpPr>
        <p:spPr>
          <a:xfrm>
            <a:off x="2524125" y="5296960"/>
            <a:ext cx="2571750" cy="304271"/>
          </a:xfrm>
          <a:prstGeom prst="rect">
            <a:avLst/>
          </a:prstGeom>
        </p:spPr>
        <p:txBody>
          <a:bodyPr/>
          <a:lstStyle/>
          <a:p>
            <a:endParaRPr lang="en-GB"/>
          </a:p>
        </p:txBody>
      </p:sp>
      <p:sp>
        <p:nvSpPr>
          <p:cNvPr id="6" name="Slide Number Placeholder 5"/>
          <p:cNvSpPr>
            <a:spLocks noGrp="1"/>
          </p:cNvSpPr>
          <p:nvPr>
            <p:ph type="sldNum" sz="quarter" idx="12"/>
          </p:nvPr>
        </p:nvSpPr>
        <p:spPr>
          <a:xfrm>
            <a:off x="5381625" y="5296960"/>
            <a:ext cx="1714500" cy="304271"/>
          </a:xfrm>
          <a:prstGeom prst="rect">
            <a:avLst/>
          </a:prstGeom>
        </p:spPr>
        <p:txBody>
          <a:bodyPr/>
          <a:lstStyle/>
          <a:p>
            <a:fld id="{A33128FC-EFC5-41AF-B94B-8C54842E55C5}" type="slidenum">
              <a:rPr lang="en-GB" smtClean="0"/>
              <a:t>‹#›</a:t>
            </a:fld>
            <a:endParaRPr lang="en-GB"/>
          </a:p>
        </p:txBody>
      </p:sp>
    </p:spTree>
    <p:extLst>
      <p:ext uri="{BB962C8B-B14F-4D97-AF65-F5344CB8AC3E}">
        <p14:creationId xmlns:p14="http://schemas.microsoft.com/office/powerpoint/2010/main" val="21465379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tudent Image &amp; Content Slid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D4B209-FE4E-4A7B-8899-D5AA87295689}"/>
              </a:ext>
            </a:extLst>
          </p:cNvPr>
          <p:cNvSpPr/>
          <p:nvPr userDrawn="1"/>
        </p:nvSpPr>
        <p:spPr>
          <a:xfrm>
            <a:off x="0" y="-20937"/>
            <a:ext cx="7620000" cy="4900064"/>
          </a:xfrm>
          <a:prstGeom prst="rect">
            <a:avLst/>
          </a:prstGeom>
          <a:solidFill>
            <a:srgbClr val="9A3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500" dirty="0">
              <a:ln>
                <a:noFill/>
              </a:ln>
              <a:solidFill>
                <a:schemeClr val="accent1"/>
              </a:solidFill>
            </a:endParaRPr>
          </a:p>
        </p:txBody>
      </p:sp>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10" name="Picture 9">
            <a:extLst>
              <a:ext uri="{FF2B5EF4-FFF2-40B4-BE49-F238E27FC236}">
                <a16:creationId xmlns:a16="http://schemas.microsoft.com/office/drawing/2014/main" id="{848D10B3-D7B7-4D8F-9C0D-404F7AB9660A}"/>
              </a:ext>
            </a:extLst>
          </p:cNvPr>
          <p:cNvPicPr>
            <a:picLocks noChangeAspect="1"/>
          </p:cNvPicPr>
          <p:nvPr userDrawn="1"/>
        </p:nvPicPr>
        <p:blipFill>
          <a:blip r:embed="rId2"/>
          <a:stretch>
            <a:fillRect/>
          </a:stretch>
        </p:blipFill>
        <p:spPr>
          <a:xfrm>
            <a:off x="5235115" y="5160533"/>
            <a:ext cx="2118727" cy="277656"/>
          </a:xfrm>
          <a:prstGeom prst="rect">
            <a:avLst/>
          </a:prstGeom>
        </p:spPr>
      </p:pic>
      <p:pic>
        <p:nvPicPr>
          <p:cNvPr id="4" name="Picture 3">
            <a:extLst>
              <a:ext uri="{FF2B5EF4-FFF2-40B4-BE49-F238E27FC236}">
                <a16:creationId xmlns:a16="http://schemas.microsoft.com/office/drawing/2014/main" id="{B0D574EF-AA22-415B-8163-6C21CCCFBCCD}"/>
              </a:ext>
            </a:extLst>
          </p:cNvPr>
          <p:cNvPicPr>
            <a:picLocks noChangeAspect="1"/>
          </p:cNvPicPr>
          <p:nvPr userDrawn="1"/>
        </p:nvPicPr>
        <p:blipFill>
          <a:blip r:embed="rId3"/>
          <a:stretch>
            <a:fillRect/>
          </a:stretch>
        </p:blipFill>
        <p:spPr>
          <a:xfrm>
            <a:off x="5063317" y="1593685"/>
            <a:ext cx="2742439" cy="3285442"/>
          </a:xfrm>
          <a:prstGeom prst="rect">
            <a:avLst/>
          </a:prstGeom>
        </p:spPr>
      </p:pic>
      <p:sp>
        <p:nvSpPr>
          <p:cNvPr id="33" name="Title 1">
            <a:extLst>
              <a:ext uri="{FF2B5EF4-FFF2-40B4-BE49-F238E27FC236}">
                <a16:creationId xmlns:a16="http://schemas.microsoft.com/office/drawing/2014/main" id="{EEA2111F-902E-43A7-83E2-0D4F8160DD6B}"/>
              </a:ext>
            </a:extLst>
          </p:cNvPr>
          <p:cNvSpPr>
            <a:spLocks noGrp="1"/>
          </p:cNvSpPr>
          <p:nvPr>
            <p:ph type="title" hasCustomPrompt="1"/>
          </p:nvPr>
        </p:nvSpPr>
        <p:spPr>
          <a:xfrm>
            <a:off x="554280" y="383083"/>
            <a:ext cx="6511440" cy="646315"/>
          </a:xfrm>
          <a:prstGeom prst="rect">
            <a:avLst/>
          </a:prstGeom>
        </p:spPr>
        <p:txBody>
          <a:bodyPr/>
          <a:lstStyle>
            <a:lvl1pPr algn="l">
              <a:defRPr sz="3500">
                <a:solidFill>
                  <a:schemeClr val="bg1"/>
                </a:solidFill>
                <a:latin typeface="Futura Round Bold" pitchFamily="2" charset="0"/>
              </a:defRPr>
            </a:lvl1pPr>
          </a:lstStyle>
          <a:p>
            <a:r>
              <a:rPr lang="en-US" dirty="0"/>
              <a:t>&lt;Title&gt;</a:t>
            </a:r>
            <a:endParaRPr lang="en-GB" dirty="0"/>
          </a:p>
        </p:txBody>
      </p:sp>
      <p:sp>
        <p:nvSpPr>
          <p:cNvPr id="38" name="Content Placeholder 2">
            <a:extLst>
              <a:ext uri="{FF2B5EF4-FFF2-40B4-BE49-F238E27FC236}">
                <a16:creationId xmlns:a16="http://schemas.microsoft.com/office/drawing/2014/main" id="{0F1EE782-FF2C-41C8-AE63-433A6B781AF9}"/>
              </a:ext>
            </a:extLst>
          </p:cNvPr>
          <p:cNvSpPr>
            <a:spLocks noGrp="1"/>
          </p:cNvSpPr>
          <p:nvPr>
            <p:ph sz="quarter" idx="19" hasCustomPrompt="1"/>
          </p:nvPr>
        </p:nvSpPr>
        <p:spPr>
          <a:xfrm>
            <a:off x="551955" y="1237135"/>
            <a:ext cx="5108949" cy="2383920"/>
          </a:xfrm>
          <a:prstGeom prst="rect">
            <a:avLst/>
          </a:prstGeom>
        </p:spPr>
        <p:txBody>
          <a:bodyPr/>
          <a:lstStyle>
            <a:lvl1pPr marL="0" indent="0" algn="l">
              <a:buNone/>
              <a:defRPr sz="14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&lt;Content Box Title&gt;</a:t>
            </a:r>
            <a:endParaRPr lang="en-US" dirty="0">
              <a:solidFill>
                <a:srgbClr val="50BAAC"/>
              </a:solidFill>
            </a:endParaRPr>
          </a:p>
        </p:txBody>
      </p:sp>
    </p:spTree>
    <p:extLst>
      <p:ext uri="{BB962C8B-B14F-4D97-AF65-F5344CB8AC3E}">
        <p14:creationId xmlns:p14="http://schemas.microsoft.com/office/powerpoint/2010/main" val="18910372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ullet Text Page">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0"/>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8" name="Content Placeholder 7"/>
          <p:cNvSpPr>
            <a:spLocks noGrp="1"/>
          </p:cNvSpPr>
          <p:nvPr>
            <p:ph sz="quarter" idx="14"/>
          </p:nvPr>
        </p:nvSpPr>
        <p:spPr>
          <a:xfrm>
            <a:off x="554280" y="540001"/>
            <a:ext cx="6492976" cy="1058299"/>
          </a:xfrm>
          <a:prstGeom prst="rect">
            <a:avLst/>
          </a:prstGeom>
        </p:spPr>
        <p:txBody>
          <a:bodyPr vert="horz" lIns="0" tIns="0" rIns="0" bIns="0"/>
          <a:lstStyle>
            <a:lvl1pPr marL="0" indent="0">
              <a:lnSpc>
                <a:spcPct val="90000"/>
              </a:lnSpc>
              <a:spcBef>
                <a:spcPts val="0"/>
              </a:spcBef>
              <a:buNone/>
              <a:defRPr sz="3542" spc="-125">
                <a:solidFill>
                  <a:schemeClr val="tx2"/>
                </a:solidFill>
                <a:latin typeface="Futura Round Bold"/>
                <a:cs typeface="Futura Round Bold"/>
              </a:defRPr>
            </a:lvl1pPr>
            <a:lvl2pPr marL="380985" indent="0">
              <a:buNone/>
              <a:defRPr>
                <a:latin typeface="Futura Round Bold"/>
                <a:cs typeface="Futura Round Bold"/>
              </a:defRPr>
            </a:lvl2pPr>
            <a:lvl3pPr marL="761970" indent="0">
              <a:buNone/>
              <a:defRPr>
                <a:latin typeface="Futura Round Bold"/>
                <a:cs typeface="Futura Round Bold"/>
              </a:defRPr>
            </a:lvl3pPr>
            <a:lvl4pPr marL="1142954" indent="0">
              <a:buNone/>
              <a:defRPr>
                <a:latin typeface="Futura Round Bold"/>
                <a:cs typeface="Futura Round Bold"/>
              </a:defRPr>
            </a:lvl4pPr>
            <a:lvl5pPr marL="1523939" indent="0">
              <a:buNone/>
              <a:defRPr>
                <a:latin typeface="Futura Round Bold"/>
                <a:cs typeface="Futura Round Bold"/>
              </a:defRPr>
            </a:lvl5pPr>
          </a:lstStyle>
          <a:p>
            <a:pPr lvl="0"/>
            <a:r>
              <a:rPr lang="en-GB" dirty="0"/>
              <a:t>Click to edit Master text styles</a:t>
            </a:r>
          </a:p>
        </p:txBody>
      </p:sp>
      <p:sp>
        <p:nvSpPr>
          <p:cNvPr id="5" name="Content Placeholder 4"/>
          <p:cNvSpPr>
            <a:spLocks noGrp="1"/>
          </p:cNvSpPr>
          <p:nvPr>
            <p:ph sz="quarter" idx="15"/>
          </p:nvPr>
        </p:nvSpPr>
        <p:spPr>
          <a:xfrm>
            <a:off x="554303" y="2099240"/>
            <a:ext cx="4562739" cy="2741613"/>
          </a:xfrm>
          <a:prstGeom prst="rect">
            <a:avLst/>
          </a:prstGeom>
        </p:spPr>
        <p:txBody>
          <a:bodyPr vert="horz" lIns="0" tIns="0" rIns="0" bIns="0"/>
          <a:lstStyle>
            <a:lvl1pPr marL="223564" indent="-223564">
              <a:lnSpc>
                <a:spcPct val="100000"/>
              </a:lnSpc>
              <a:spcBef>
                <a:spcPts val="0"/>
              </a:spcBef>
              <a:spcAft>
                <a:spcPts val="1167"/>
              </a:spcAft>
              <a:defRPr sz="1458">
                <a:solidFill>
                  <a:schemeClr val="tx2"/>
                </a:solidFill>
                <a:latin typeface="Open Sans"/>
                <a:cs typeface="Open Sans"/>
              </a:defRPr>
            </a:lvl1pPr>
            <a:lvl2pPr marL="448451" indent="-224887">
              <a:lnSpc>
                <a:spcPct val="100000"/>
              </a:lnSpc>
              <a:spcBef>
                <a:spcPts val="0"/>
              </a:spcBef>
              <a:spcAft>
                <a:spcPts val="1167"/>
              </a:spcAft>
              <a:defRPr sz="1458">
                <a:solidFill>
                  <a:schemeClr val="tx2"/>
                </a:solidFill>
                <a:latin typeface="Open Sans"/>
                <a:cs typeface="Open Sans"/>
              </a:defRPr>
            </a:lvl2pPr>
            <a:lvl3pPr marL="149484" indent="-149484">
              <a:lnSpc>
                <a:spcPct val="80000"/>
              </a:lnSpc>
              <a:spcBef>
                <a:spcPts val="0"/>
              </a:spcBef>
              <a:spcAft>
                <a:spcPts val="1000"/>
              </a:spcAft>
              <a:defRPr sz="1500">
                <a:latin typeface="Open Sans"/>
                <a:cs typeface="Open Sans"/>
              </a:defRPr>
            </a:lvl3pPr>
            <a:lvl4pPr marL="149484" indent="-149484">
              <a:lnSpc>
                <a:spcPct val="80000"/>
              </a:lnSpc>
              <a:spcBef>
                <a:spcPts val="0"/>
              </a:spcBef>
              <a:spcAft>
                <a:spcPts val="1000"/>
              </a:spcAft>
              <a:defRPr sz="1500">
                <a:latin typeface="Open Sans"/>
                <a:cs typeface="Open Sans"/>
              </a:defRPr>
            </a:lvl4pPr>
            <a:lvl5pPr marL="149484" indent="-149484">
              <a:lnSpc>
                <a:spcPct val="80000"/>
              </a:lnSpc>
              <a:spcBef>
                <a:spcPts val="0"/>
              </a:spcBef>
              <a:spcAft>
                <a:spcPts val="1000"/>
              </a:spcAft>
              <a:defRPr sz="1500">
                <a:latin typeface="Open Sans"/>
                <a:cs typeface="Open Sans"/>
              </a:defRPr>
            </a:lvl5pPr>
          </a:lstStyle>
          <a:p>
            <a:pPr lvl="0"/>
            <a:r>
              <a:rPr lang="en-GB" dirty="0"/>
              <a:t>Click to edit Master text styles</a:t>
            </a:r>
          </a:p>
          <a:p>
            <a:pPr lvl="1"/>
            <a:r>
              <a:rPr lang="en-GB" dirty="0"/>
              <a:t>Second level</a:t>
            </a:r>
          </a:p>
        </p:txBody>
      </p:sp>
      <p:pic>
        <p:nvPicPr>
          <p:cNvPr id="6" name="Picture 5"/>
          <p:cNvPicPr>
            <a:picLocks noChangeAspect="1"/>
          </p:cNvPicPr>
          <p:nvPr userDrawn="1"/>
        </p:nvPicPr>
        <p:blipFill>
          <a:blip r:embed="rId2"/>
          <a:stretch>
            <a:fillRect/>
          </a:stretch>
        </p:blipFill>
        <p:spPr>
          <a:xfrm>
            <a:off x="5580510" y="5186356"/>
            <a:ext cx="1773331" cy="271274"/>
          </a:xfrm>
          <a:prstGeom prst="rect">
            <a:avLst/>
          </a:prstGeom>
        </p:spPr>
      </p:pic>
    </p:spTree>
    <p:extLst>
      <p:ext uri="{BB962C8B-B14F-4D97-AF65-F5344CB8AC3E}">
        <p14:creationId xmlns:p14="http://schemas.microsoft.com/office/powerpoint/2010/main" val="1912793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64FBBF-61ED-42D2-AF17-D971CB379CBF}"/>
              </a:ext>
            </a:extLst>
          </p:cNvPr>
          <p:cNvSpPr/>
          <p:nvPr userDrawn="1"/>
        </p:nvSpPr>
        <p:spPr>
          <a:xfrm>
            <a:off x="0" y="-1"/>
            <a:ext cx="7620000" cy="4284767"/>
          </a:xfrm>
          <a:prstGeom prst="rect">
            <a:avLst/>
          </a:prstGeom>
          <a:solidFill>
            <a:srgbClr val="95BAC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sp>
        <p:nvSpPr>
          <p:cNvPr id="12" name="Slide Number Placeholder 5"/>
          <p:cNvSpPr>
            <a:spLocks noGrp="1"/>
          </p:cNvSpPr>
          <p:nvPr>
            <p:ph type="sldNum" sz="quarter" idx="13"/>
          </p:nvPr>
        </p:nvSpPr>
        <p:spPr>
          <a:xfrm>
            <a:off x="291608" y="5305460"/>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10" name="Title 15">
            <a:extLst>
              <a:ext uri="{FF2B5EF4-FFF2-40B4-BE49-F238E27FC236}">
                <a16:creationId xmlns:a16="http://schemas.microsoft.com/office/drawing/2014/main" id="{D3B3F848-A134-450C-8FCA-8ACD675FFC35}"/>
              </a:ext>
            </a:extLst>
          </p:cNvPr>
          <p:cNvSpPr txBox="1">
            <a:spLocks/>
          </p:cNvSpPr>
          <p:nvPr userDrawn="1"/>
        </p:nvSpPr>
        <p:spPr>
          <a:xfrm>
            <a:off x="0" y="1243426"/>
            <a:ext cx="7620000" cy="2303956"/>
          </a:xfrm>
          <a:prstGeom prst="rect">
            <a:avLst/>
          </a:prstGeom>
        </p:spPr>
        <p:txBody>
          <a:bodyPr vert="horz" wrap="square" lIns="0" tIns="0" rIns="0" bIns="0"/>
          <a:lstStyle>
            <a:lvl1pPr algn="ctr" defTabSz="457200" rtl="0" eaLnBrk="1" latinLnBrk="0" hangingPunct="1">
              <a:lnSpc>
                <a:spcPct val="88000"/>
              </a:lnSpc>
              <a:spcBef>
                <a:spcPct val="0"/>
              </a:spcBef>
              <a:buNone/>
              <a:defRPr sz="5150" kern="1200" spc="-200">
                <a:solidFill>
                  <a:srgbClr val="58595B"/>
                </a:solidFill>
                <a:latin typeface="Futura Round Bold"/>
                <a:ea typeface="+mj-ea"/>
                <a:cs typeface="Futura Round Bold"/>
              </a:defRPr>
            </a:lvl1pPr>
          </a:lstStyle>
          <a:p>
            <a:pPr>
              <a:spcBef>
                <a:spcPct val="50000"/>
              </a:spcBef>
            </a:pPr>
            <a:endParaRPr lang="en-US" sz="4291" dirty="0">
              <a:solidFill>
                <a:srgbClr val="FFFFFF"/>
              </a:solidFill>
            </a:endParaRPr>
          </a:p>
        </p:txBody>
      </p:sp>
      <p:sp>
        <p:nvSpPr>
          <p:cNvPr id="14" name="Content Placeholder 2">
            <a:extLst>
              <a:ext uri="{FF2B5EF4-FFF2-40B4-BE49-F238E27FC236}">
                <a16:creationId xmlns:a16="http://schemas.microsoft.com/office/drawing/2014/main" id="{FCC0D5A6-7CA2-49B7-9543-0794D508B4B6}"/>
              </a:ext>
            </a:extLst>
          </p:cNvPr>
          <p:cNvSpPr>
            <a:spLocks noGrp="1"/>
          </p:cNvSpPr>
          <p:nvPr>
            <p:ph sz="quarter" idx="15" hasCustomPrompt="1"/>
          </p:nvPr>
        </p:nvSpPr>
        <p:spPr>
          <a:xfrm>
            <a:off x="157054" y="166495"/>
            <a:ext cx="5292588" cy="758404"/>
          </a:xfrm>
          <a:prstGeom prst="rect">
            <a:avLst/>
          </a:prstGeom>
        </p:spPr>
        <p:txBody>
          <a:bodyPr/>
          <a:lstStyle>
            <a:lvl1pPr marL="0" indent="0" algn="l">
              <a:buNone/>
              <a:defRPr sz="3500">
                <a:solidFill>
                  <a:srgbClr val="58595B"/>
                </a:solidFill>
                <a:latin typeface="Futura Round Bold" pitchFamily="2" charset="0"/>
              </a:defRPr>
            </a:lvl1pPr>
          </a:lstStyle>
          <a:p>
            <a:r>
              <a:rPr lang="en-US" dirty="0"/>
              <a:t>&lt;Divider Title Text&gt;</a:t>
            </a:r>
            <a:endParaRPr lang="en-US" dirty="0">
              <a:solidFill>
                <a:srgbClr val="50BAAC"/>
              </a:solidFill>
            </a:endParaRPr>
          </a:p>
        </p:txBody>
      </p:sp>
      <p:sp>
        <p:nvSpPr>
          <p:cNvPr id="15" name="Content Placeholder 2">
            <a:extLst>
              <a:ext uri="{FF2B5EF4-FFF2-40B4-BE49-F238E27FC236}">
                <a16:creationId xmlns:a16="http://schemas.microsoft.com/office/drawing/2014/main" id="{0230D64D-8DF4-48AC-B048-0F8EB298A12E}"/>
              </a:ext>
            </a:extLst>
          </p:cNvPr>
          <p:cNvSpPr>
            <a:spLocks noGrp="1"/>
          </p:cNvSpPr>
          <p:nvPr>
            <p:ph sz="quarter" idx="16" hasCustomPrompt="1"/>
          </p:nvPr>
        </p:nvSpPr>
        <p:spPr>
          <a:xfrm>
            <a:off x="157054" y="931880"/>
            <a:ext cx="5292588" cy="758404"/>
          </a:xfrm>
          <a:prstGeom prst="rect">
            <a:avLst/>
          </a:prstGeom>
        </p:spPr>
        <p:txBody>
          <a:bodyPr/>
          <a:lstStyle>
            <a:lvl1pPr marL="0" indent="0" algn="l">
              <a:buNone/>
              <a:defRPr sz="3500">
                <a:solidFill>
                  <a:schemeClr val="bg1"/>
                </a:solidFill>
                <a:latin typeface="Futura Round Bold" pitchFamily="2" charset="0"/>
              </a:defRPr>
            </a:lvl1pPr>
          </a:lstStyle>
          <a:p>
            <a:r>
              <a:rPr lang="en-US" dirty="0"/>
              <a:t>&lt;Divider Title Sub-Text&gt;</a:t>
            </a:r>
            <a:endParaRPr lang="en-US" dirty="0">
              <a:solidFill>
                <a:srgbClr val="50BAAC"/>
              </a:solidFill>
            </a:endParaRPr>
          </a:p>
        </p:txBody>
      </p:sp>
      <p:pic>
        <p:nvPicPr>
          <p:cNvPr id="9" name="Picture 8">
            <a:extLst>
              <a:ext uri="{FF2B5EF4-FFF2-40B4-BE49-F238E27FC236}">
                <a16:creationId xmlns:a16="http://schemas.microsoft.com/office/drawing/2014/main" id="{8B644291-9834-4726-A253-28D42B4A5542}"/>
              </a:ext>
            </a:extLst>
          </p:cNvPr>
          <p:cNvPicPr>
            <a:picLocks noChangeAspect="1"/>
          </p:cNvPicPr>
          <p:nvPr userDrawn="1"/>
        </p:nvPicPr>
        <p:blipFill>
          <a:blip r:embed="rId2"/>
          <a:stretch>
            <a:fillRect/>
          </a:stretch>
        </p:blipFill>
        <p:spPr>
          <a:xfrm>
            <a:off x="3573758" y="4849629"/>
            <a:ext cx="3735917" cy="489585"/>
          </a:xfrm>
          <a:prstGeom prst="rect">
            <a:avLst/>
          </a:prstGeom>
        </p:spPr>
      </p:pic>
      <p:pic>
        <p:nvPicPr>
          <p:cNvPr id="13" name="Picture 12">
            <a:extLst>
              <a:ext uri="{FF2B5EF4-FFF2-40B4-BE49-F238E27FC236}">
                <a16:creationId xmlns:a16="http://schemas.microsoft.com/office/drawing/2014/main" id="{A49698A9-C79D-4F93-8088-D138DD322868}"/>
              </a:ext>
            </a:extLst>
          </p:cNvPr>
          <p:cNvPicPr>
            <a:picLocks noChangeAspect="1"/>
          </p:cNvPicPr>
          <p:nvPr userDrawn="1"/>
        </p:nvPicPr>
        <p:blipFill>
          <a:blip r:embed="rId3"/>
          <a:stretch>
            <a:fillRect/>
          </a:stretch>
        </p:blipFill>
        <p:spPr>
          <a:xfrm>
            <a:off x="4987638" y="2444528"/>
            <a:ext cx="2641600" cy="1854200"/>
          </a:xfrm>
          <a:prstGeom prst="rect">
            <a:avLst/>
          </a:prstGeom>
        </p:spPr>
      </p:pic>
    </p:spTree>
    <p:extLst>
      <p:ext uri="{BB962C8B-B14F-4D97-AF65-F5344CB8AC3E}">
        <p14:creationId xmlns:p14="http://schemas.microsoft.com/office/powerpoint/2010/main" val="2692086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Text Slide">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pic>
        <p:nvPicPr>
          <p:cNvPr id="5" name="Picture 4"/>
          <p:cNvPicPr>
            <a:picLocks noChangeAspect="1"/>
          </p:cNvPicPr>
          <p:nvPr userDrawn="1"/>
        </p:nvPicPr>
        <p:blipFill>
          <a:blip r:embed="rId2"/>
          <a:stretch>
            <a:fillRect/>
          </a:stretch>
        </p:blipFill>
        <p:spPr>
          <a:xfrm>
            <a:off x="5235115" y="5160533"/>
            <a:ext cx="2118727" cy="277656"/>
          </a:xfrm>
          <a:prstGeom prst="rect">
            <a:avLst/>
          </a:prstGeom>
        </p:spPr>
      </p:pic>
      <p:sp>
        <p:nvSpPr>
          <p:cNvPr id="9" name="Content Placeholder 3">
            <a:extLst>
              <a:ext uri="{FF2B5EF4-FFF2-40B4-BE49-F238E27FC236}">
                <a16:creationId xmlns:a16="http://schemas.microsoft.com/office/drawing/2014/main" id="{5D992AAC-77D2-43EA-B98B-40CA56F7971D}"/>
              </a:ext>
            </a:extLst>
          </p:cNvPr>
          <p:cNvSpPr>
            <a:spLocks noGrp="1"/>
          </p:cNvSpPr>
          <p:nvPr>
            <p:ph sz="quarter" idx="15" hasCustomPrompt="1"/>
          </p:nvPr>
        </p:nvSpPr>
        <p:spPr>
          <a:xfrm>
            <a:off x="554280" y="1165685"/>
            <a:ext cx="6492976" cy="3926707"/>
          </a:xfrm>
          <a:prstGeom prst="rect">
            <a:avLst/>
          </a:prstGeom>
        </p:spPr>
        <p:txBody>
          <a:bodyPr/>
          <a:lstStyle>
            <a:lvl1pPr>
              <a:defRPr sz="1458">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58595B"/>
                </a:solidFill>
              </a:rPr>
              <a:t>&lt;Text&gt;</a:t>
            </a:r>
          </a:p>
        </p:txBody>
      </p:sp>
      <p:sp>
        <p:nvSpPr>
          <p:cNvPr id="6" name="Title 1">
            <a:extLst>
              <a:ext uri="{FF2B5EF4-FFF2-40B4-BE49-F238E27FC236}">
                <a16:creationId xmlns:a16="http://schemas.microsoft.com/office/drawing/2014/main" id="{86DE5EC7-7D85-4B79-A254-47C8BEACD66D}"/>
              </a:ext>
            </a:extLst>
          </p:cNvPr>
          <p:cNvSpPr>
            <a:spLocks noGrp="1"/>
          </p:cNvSpPr>
          <p:nvPr>
            <p:ph type="title" hasCustomPrompt="1"/>
          </p:nvPr>
        </p:nvSpPr>
        <p:spPr>
          <a:xfrm>
            <a:off x="554280" y="383083"/>
            <a:ext cx="6511440" cy="646315"/>
          </a:xfrm>
          <a:prstGeom prst="rect">
            <a:avLst/>
          </a:prstGeom>
        </p:spPr>
        <p:txBody>
          <a:bodyPr/>
          <a:lstStyle>
            <a:lvl1pPr algn="l">
              <a:defRPr sz="3500">
                <a:solidFill>
                  <a:srgbClr val="335E65"/>
                </a:solidFill>
                <a:latin typeface="Futura Round Bold" pitchFamily="2" charset="0"/>
              </a:defRPr>
            </a:lvl1pPr>
          </a:lstStyle>
          <a:p>
            <a:r>
              <a:rPr lang="en-US" dirty="0"/>
              <a:t>&lt;Title&gt;</a:t>
            </a:r>
            <a:endParaRPr lang="en-GB" dirty="0"/>
          </a:p>
        </p:txBody>
      </p:sp>
    </p:spTree>
    <p:extLst>
      <p:ext uri="{BB962C8B-B14F-4D97-AF65-F5344CB8AC3E}">
        <p14:creationId xmlns:p14="http://schemas.microsoft.com/office/powerpoint/2010/main" val="2945397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imple Text Slide">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5D992AAC-77D2-43EA-B98B-40CA56F7971D}"/>
              </a:ext>
            </a:extLst>
          </p:cNvPr>
          <p:cNvSpPr>
            <a:spLocks noGrp="1"/>
          </p:cNvSpPr>
          <p:nvPr>
            <p:ph sz="quarter" idx="15" hasCustomPrompt="1"/>
          </p:nvPr>
        </p:nvSpPr>
        <p:spPr>
          <a:xfrm>
            <a:off x="554280" y="1165685"/>
            <a:ext cx="6492976" cy="3926707"/>
          </a:xfrm>
          <a:prstGeom prst="rect">
            <a:avLst/>
          </a:prstGeom>
        </p:spPr>
        <p:txBody>
          <a:bodyPr/>
          <a:lstStyle>
            <a:lvl1pPr>
              <a:defRPr sz="1458">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58595B"/>
                </a:solidFill>
              </a:rPr>
              <a:t>&lt;Text&gt;</a:t>
            </a:r>
          </a:p>
        </p:txBody>
      </p:sp>
      <p:sp>
        <p:nvSpPr>
          <p:cNvPr id="6" name="Title 1">
            <a:extLst>
              <a:ext uri="{FF2B5EF4-FFF2-40B4-BE49-F238E27FC236}">
                <a16:creationId xmlns:a16="http://schemas.microsoft.com/office/drawing/2014/main" id="{86DE5EC7-7D85-4B79-A254-47C8BEACD66D}"/>
              </a:ext>
            </a:extLst>
          </p:cNvPr>
          <p:cNvSpPr>
            <a:spLocks noGrp="1"/>
          </p:cNvSpPr>
          <p:nvPr>
            <p:ph type="title" hasCustomPrompt="1"/>
          </p:nvPr>
        </p:nvSpPr>
        <p:spPr>
          <a:xfrm>
            <a:off x="554280" y="383083"/>
            <a:ext cx="6511440" cy="646315"/>
          </a:xfrm>
          <a:prstGeom prst="rect">
            <a:avLst/>
          </a:prstGeom>
        </p:spPr>
        <p:txBody>
          <a:bodyPr/>
          <a:lstStyle>
            <a:lvl1pPr algn="l">
              <a:defRPr sz="3500">
                <a:solidFill>
                  <a:srgbClr val="335E65"/>
                </a:solidFill>
                <a:latin typeface="Futura Round Bold" pitchFamily="2" charset="0"/>
              </a:defRPr>
            </a:lvl1pPr>
          </a:lstStyle>
          <a:p>
            <a:r>
              <a:rPr lang="en-US" dirty="0"/>
              <a:t>&lt;Title&gt;</a:t>
            </a:r>
            <a:endParaRPr lang="en-GB" dirty="0"/>
          </a:p>
        </p:txBody>
      </p:sp>
    </p:spTree>
    <p:extLst>
      <p:ext uri="{BB962C8B-B14F-4D97-AF65-F5344CB8AC3E}">
        <p14:creationId xmlns:p14="http://schemas.microsoft.com/office/powerpoint/2010/main" val="1292687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Text Slide (2 Column)">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9" name="Content Placeholder 3">
            <a:extLst>
              <a:ext uri="{FF2B5EF4-FFF2-40B4-BE49-F238E27FC236}">
                <a16:creationId xmlns:a16="http://schemas.microsoft.com/office/drawing/2014/main" id="{5D992AAC-77D2-43EA-B98B-40CA56F7971D}"/>
              </a:ext>
            </a:extLst>
          </p:cNvPr>
          <p:cNvSpPr>
            <a:spLocks noGrp="1"/>
          </p:cNvSpPr>
          <p:nvPr>
            <p:ph sz="quarter" idx="15" hasCustomPrompt="1"/>
          </p:nvPr>
        </p:nvSpPr>
        <p:spPr>
          <a:xfrm>
            <a:off x="554280" y="1179646"/>
            <a:ext cx="3121934" cy="3912745"/>
          </a:xfrm>
          <a:prstGeom prst="rect">
            <a:avLst/>
          </a:prstGeom>
        </p:spPr>
        <p:txBody>
          <a:bodyPr/>
          <a:lstStyle>
            <a:lvl1pPr>
              <a:defRPr sz="1458">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58595B"/>
                </a:solidFill>
              </a:rPr>
              <a:t>&lt;Text&gt;</a:t>
            </a:r>
          </a:p>
        </p:txBody>
      </p:sp>
      <p:sp>
        <p:nvSpPr>
          <p:cNvPr id="8" name="Content Placeholder 3">
            <a:extLst>
              <a:ext uri="{FF2B5EF4-FFF2-40B4-BE49-F238E27FC236}">
                <a16:creationId xmlns:a16="http://schemas.microsoft.com/office/drawing/2014/main" id="{14C2933F-9857-4668-8509-9BE257740C8D}"/>
              </a:ext>
            </a:extLst>
          </p:cNvPr>
          <p:cNvSpPr>
            <a:spLocks noGrp="1"/>
          </p:cNvSpPr>
          <p:nvPr>
            <p:ph sz="quarter" idx="16" hasCustomPrompt="1"/>
          </p:nvPr>
        </p:nvSpPr>
        <p:spPr>
          <a:xfrm>
            <a:off x="3925321" y="1179646"/>
            <a:ext cx="3121934" cy="3912745"/>
          </a:xfrm>
          <a:prstGeom prst="rect">
            <a:avLst/>
          </a:prstGeom>
        </p:spPr>
        <p:txBody>
          <a:bodyPr/>
          <a:lstStyle>
            <a:lvl1pPr>
              <a:defRPr sz="1458">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rgbClr val="58595B"/>
                </a:solidFill>
              </a:rPr>
              <a:t>&lt;Text&gt;</a:t>
            </a:r>
          </a:p>
        </p:txBody>
      </p:sp>
      <p:pic>
        <p:nvPicPr>
          <p:cNvPr id="10" name="Picture 9">
            <a:extLst>
              <a:ext uri="{FF2B5EF4-FFF2-40B4-BE49-F238E27FC236}">
                <a16:creationId xmlns:a16="http://schemas.microsoft.com/office/drawing/2014/main" id="{80A61360-6A58-4EEB-B078-B40FDACC8F6B}"/>
              </a:ext>
            </a:extLst>
          </p:cNvPr>
          <p:cNvPicPr>
            <a:picLocks noChangeAspect="1"/>
          </p:cNvPicPr>
          <p:nvPr userDrawn="1"/>
        </p:nvPicPr>
        <p:blipFill>
          <a:blip r:embed="rId2"/>
          <a:stretch>
            <a:fillRect/>
          </a:stretch>
        </p:blipFill>
        <p:spPr>
          <a:xfrm>
            <a:off x="5235115" y="5160533"/>
            <a:ext cx="2118727" cy="277656"/>
          </a:xfrm>
          <a:prstGeom prst="rect">
            <a:avLst/>
          </a:prstGeom>
        </p:spPr>
      </p:pic>
      <p:sp>
        <p:nvSpPr>
          <p:cNvPr id="11" name="Title 1">
            <a:extLst>
              <a:ext uri="{FF2B5EF4-FFF2-40B4-BE49-F238E27FC236}">
                <a16:creationId xmlns:a16="http://schemas.microsoft.com/office/drawing/2014/main" id="{EA827345-1F7E-4BEF-B1A3-54F9E1C31FC1}"/>
              </a:ext>
            </a:extLst>
          </p:cNvPr>
          <p:cNvSpPr>
            <a:spLocks noGrp="1"/>
          </p:cNvSpPr>
          <p:nvPr>
            <p:ph type="title" hasCustomPrompt="1"/>
          </p:nvPr>
        </p:nvSpPr>
        <p:spPr>
          <a:xfrm>
            <a:off x="554280" y="383083"/>
            <a:ext cx="6511440" cy="646315"/>
          </a:xfrm>
          <a:prstGeom prst="rect">
            <a:avLst/>
          </a:prstGeom>
        </p:spPr>
        <p:txBody>
          <a:bodyPr/>
          <a:lstStyle>
            <a:lvl1pPr algn="l">
              <a:defRPr sz="3500">
                <a:solidFill>
                  <a:srgbClr val="335E65"/>
                </a:solidFill>
                <a:latin typeface="Futura Round Bold" pitchFamily="2" charset="0"/>
              </a:defRPr>
            </a:lvl1pPr>
          </a:lstStyle>
          <a:p>
            <a:r>
              <a:rPr lang="en-US" dirty="0"/>
              <a:t>&lt;Title&gt;</a:t>
            </a:r>
            <a:endParaRPr lang="en-GB" dirty="0"/>
          </a:p>
        </p:txBody>
      </p:sp>
    </p:spTree>
    <p:extLst>
      <p:ext uri="{BB962C8B-B14F-4D97-AF65-F5344CB8AC3E}">
        <p14:creationId xmlns:p14="http://schemas.microsoft.com/office/powerpoint/2010/main" val="1400194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4" name="Content Placeholder 3">
            <a:extLst>
              <a:ext uri="{FF2B5EF4-FFF2-40B4-BE49-F238E27FC236}">
                <a16:creationId xmlns:a16="http://schemas.microsoft.com/office/drawing/2014/main" id="{E584A483-2C8C-44F8-8AD6-6BA60857CEBD}"/>
              </a:ext>
            </a:extLst>
          </p:cNvPr>
          <p:cNvSpPr>
            <a:spLocks noGrp="1"/>
          </p:cNvSpPr>
          <p:nvPr>
            <p:ph sz="quarter" idx="15"/>
          </p:nvPr>
        </p:nvSpPr>
        <p:spPr>
          <a:xfrm>
            <a:off x="554280" y="257371"/>
            <a:ext cx="6492976" cy="4835020"/>
          </a:xfrm>
          <a:prstGeom prst="rect">
            <a:avLst/>
          </a:prstGeom>
        </p:spPr>
        <p:txBody>
          <a:bodyPr/>
          <a:lstStyle>
            <a:lvl1pPr marL="0" indent="0">
              <a:buNone/>
              <a:defRPr sz="1458">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58595B"/>
              </a:solidFill>
            </a:endParaRPr>
          </a:p>
        </p:txBody>
      </p:sp>
      <p:pic>
        <p:nvPicPr>
          <p:cNvPr id="7" name="Picture 6">
            <a:extLst>
              <a:ext uri="{FF2B5EF4-FFF2-40B4-BE49-F238E27FC236}">
                <a16:creationId xmlns:a16="http://schemas.microsoft.com/office/drawing/2014/main" id="{CF67BA7A-F6CE-469A-914F-90D602195A47}"/>
              </a:ext>
            </a:extLst>
          </p:cNvPr>
          <p:cNvPicPr>
            <a:picLocks noChangeAspect="1"/>
          </p:cNvPicPr>
          <p:nvPr userDrawn="1"/>
        </p:nvPicPr>
        <p:blipFill>
          <a:blip r:embed="rId2"/>
          <a:stretch>
            <a:fillRect/>
          </a:stretch>
        </p:blipFill>
        <p:spPr>
          <a:xfrm>
            <a:off x="5235115" y="5160533"/>
            <a:ext cx="2118727" cy="277656"/>
          </a:xfrm>
          <a:prstGeom prst="rect">
            <a:avLst/>
          </a:prstGeom>
        </p:spPr>
      </p:pic>
    </p:spTree>
    <p:extLst>
      <p:ext uri="{BB962C8B-B14F-4D97-AF65-F5344CB8AC3E}">
        <p14:creationId xmlns:p14="http://schemas.microsoft.com/office/powerpoint/2010/main" val="3023961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int Emphasis Slide">
    <p:spTree>
      <p:nvGrpSpPr>
        <p:cNvPr id="1" name=""/>
        <p:cNvGrpSpPr/>
        <p:nvPr/>
      </p:nvGrpSpPr>
      <p:grpSpPr>
        <a:xfrm>
          <a:off x="0" y="0"/>
          <a:ext cx="0" cy="0"/>
          <a:chOff x="0" y="0"/>
          <a:chExt cx="0" cy="0"/>
        </a:xfrm>
      </p:grpSpPr>
      <p:sp>
        <p:nvSpPr>
          <p:cNvPr id="12" name="Slide Number Placeholder 5"/>
          <p:cNvSpPr>
            <a:spLocks noGrp="1"/>
          </p:cNvSpPr>
          <p:nvPr>
            <p:ph type="sldNum" sz="quarter" idx="13"/>
          </p:nvPr>
        </p:nvSpPr>
        <p:spPr>
          <a:xfrm>
            <a:off x="291608" y="5305462"/>
            <a:ext cx="1778000" cy="152171"/>
          </a:xfrm>
          <a:prstGeom prst="rect">
            <a:avLst/>
          </a:prstGeom>
        </p:spPr>
        <p:txBody>
          <a:bodyPr lIns="0" tIns="0" rIns="0" bIns="0"/>
          <a:lstStyle>
            <a:lvl1pPr>
              <a:defRPr sz="667" b="0" i="0">
                <a:solidFill>
                  <a:schemeClr val="tx2"/>
                </a:solidFill>
                <a:latin typeface="Open Sans"/>
                <a:cs typeface="Open Sans"/>
              </a:defRPr>
            </a:lvl1pPr>
          </a:lstStyle>
          <a:p>
            <a:fld id="{84288EDE-007E-0C43-A935-48FA0B9A8597}" type="slidenum">
              <a:rPr lang="en-US" smtClean="0"/>
              <a:pPr/>
              <a:t>‹#›</a:t>
            </a:fld>
            <a:endParaRPr lang="en-US" dirty="0"/>
          </a:p>
        </p:txBody>
      </p:sp>
      <p:sp>
        <p:nvSpPr>
          <p:cNvPr id="8" name="Content Placeholder 7"/>
          <p:cNvSpPr>
            <a:spLocks noGrp="1"/>
          </p:cNvSpPr>
          <p:nvPr>
            <p:ph sz="quarter" idx="14" hasCustomPrompt="1"/>
          </p:nvPr>
        </p:nvSpPr>
        <p:spPr>
          <a:xfrm>
            <a:off x="554279" y="540003"/>
            <a:ext cx="6573440" cy="1058299"/>
          </a:xfrm>
          <a:prstGeom prst="rect">
            <a:avLst/>
          </a:prstGeom>
        </p:spPr>
        <p:txBody>
          <a:bodyPr vert="horz" lIns="0" tIns="0" rIns="0" bIns="0"/>
          <a:lstStyle>
            <a:lvl1pPr marL="0" indent="0">
              <a:lnSpc>
                <a:spcPct val="90000"/>
              </a:lnSpc>
              <a:spcBef>
                <a:spcPts val="0"/>
              </a:spcBef>
              <a:buNone/>
              <a:defRPr sz="2417" spc="-125">
                <a:solidFill>
                  <a:schemeClr val="tx2"/>
                </a:solidFill>
                <a:latin typeface="Futura Round Bold"/>
                <a:cs typeface="Futura Round Bold"/>
              </a:defRPr>
            </a:lvl1pPr>
            <a:lvl2pPr marL="380985" indent="0">
              <a:buNone/>
              <a:defRPr>
                <a:latin typeface="Futura Round Bold"/>
                <a:cs typeface="Futura Round Bold"/>
              </a:defRPr>
            </a:lvl2pPr>
            <a:lvl3pPr marL="761970" indent="0">
              <a:buNone/>
              <a:defRPr>
                <a:latin typeface="Futura Round Bold"/>
                <a:cs typeface="Futura Round Bold"/>
              </a:defRPr>
            </a:lvl3pPr>
            <a:lvl4pPr marL="1142954" indent="0">
              <a:buNone/>
              <a:defRPr>
                <a:latin typeface="Futura Round Bold"/>
                <a:cs typeface="Futura Round Bold"/>
              </a:defRPr>
            </a:lvl4pPr>
            <a:lvl5pPr marL="1523939" indent="0">
              <a:buNone/>
              <a:defRPr>
                <a:latin typeface="Futura Round Bold"/>
                <a:cs typeface="Futura Round Bold"/>
              </a:defRPr>
            </a:lvl5pPr>
          </a:lstStyle>
          <a:p>
            <a:pPr lvl="0"/>
            <a:r>
              <a:rPr lang="en-GB" dirty="0"/>
              <a:t>&lt;Text&gt;</a:t>
            </a:r>
          </a:p>
        </p:txBody>
      </p:sp>
      <p:sp>
        <p:nvSpPr>
          <p:cNvPr id="4" name="Content Placeholder 3"/>
          <p:cNvSpPr>
            <a:spLocks noGrp="1"/>
          </p:cNvSpPr>
          <p:nvPr>
            <p:ph sz="quarter" idx="15" hasCustomPrompt="1"/>
          </p:nvPr>
        </p:nvSpPr>
        <p:spPr>
          <a:xfrm>
            <a:off x="0" y="2082541"/>
            <a:ext cx="7620000" cy="1536700"/>
          </a:xfrm>
          <a:prstGeom prst="rect">
            <a:avLst/>
          </a:prstGeom>
        </p:spPr>
        <p:txBody>
          <a:bodyPr vert="horz"/>
          <a:lstStyle>
            <a:lvl1pPr marL="0" indent="0" algn="ctr">
              <a:spcBef>
                <a:spcPts val="0"/>
              </a:spcBef>
              <a:buNone/>
              <a:defRPr sz="7333" spc="-250">
                <a:solidFill>
                  <a:srgbClr val="2D7685"/>
                </a:solidFill>
                <a:latin typeface="Futura Round Bold"/>
                <a:cs typeface="Futura Round Bold"/>
              </a:defRPr>
            </a:lvl1pPr>
            <a:lvl2pPr marL="380985" indent="0" algn="ctr">
              <a:buNone/>
              <a:defRPr>
                <a:latin typeface="Futura Round Bold"/>
                <a:cs typeface="Futura Round Bold"/>
              </a:defRPr>
            </a:lvl2pPr>
            <a:lvl3pPr marL="761970" indent="0" algn="ctr">
              <a:buNone/>
              <a:defRPr>
                <a:latin typeface="Futura Round Bold"/>
                <a:cs typeface="Futura Round Bold"/>
              </a:defRPr>
            </a:lvl3pPr>
            <a:lvl4pPr marL="1142954" indent="0" algn="ctr">
              <a:buNone/>
              <a:defRPr>
                <a:latin typeface="Futura Round Bold"/>
                <a:cs typeface="Futura Round Bold"/>
              </a:defRPr>
            </a:lvl4pPr>
            <a:lvl5pPr marL="1523939" indent="0" algn="ctr">
              <a:buNone/>
              <a:defRPr>
                <a:latin typeface="Futura Round Bold"/>
                <a:cs typeface="Futura Round Bold"/>
              </a:defRPr>
            </a:lvl5pPr>
          </a:lstStyle>
          <a:p>
            <a:pPr lvl="0"/>
            <a:r>
              <a:rPr lang="en-GB" dirty="0"/>
              <a:t>&lt;Text&gt;</a:t>
            </a:r>
          </a:p>
        </p:txBody>
      </p:sp>
      <p:pic>
        <p:nvPicPr>
          <p:cNvPr id="9" name="Picture 8">
            <a:extLst>
              <a:ext uri="{FF2B5EF4-FFF2-40B4-BE49-F238E27FC236}">
                <a16:creationId xmlns:a16="http://schemas.microsoft.com/office/drawing/2014/main" id="{4DA5382E-1904-448C-82DD-F46495957573}"/>
              </a:ext>
            </a:extLst>
          </p:cNvPr>
          <p:cNvPicPr>
            <a:picLocks noChangeAspect="1"/>
          </p:cNvPicPr>
          <p:nvPr userDrawn="1"/>
        </p:nvPicPr>
        <p:blipFill>
          <a:blip r:embed="rId2"/>
          <a:stretch>
            <a:fillRect/>
          </a:stretch>
        </p:blipFill>
        <p:spPr>
          <a:xfrm>
            <a:off x="5235115" y="5160533"/>
            <a:ext cx="2118727" cy="277656"/>
          </a:xfrm>
          <a:prstGeom prst="rect">
            <a:avLst/>
          </a:prstGeom>
        </p:spPr>
      </p:pic>
    </p:spTree>
    <p:extLst>
      <p:ext uri="{BB962C8B-B14F-4D97-AF65-F5344CB8AC3E}">
        <p14:creationId xmlns:p14="http://schemas.microsoft.com/office/powerpoint/2010/main" val="8930779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545857"/>
      </p:ext>
    </p:extLst>
  </p:cSld>
  <p:clrMap bg1="lt1" tx1="dk1" bg2="lt2" tx2="dk2" accent1="accent1" accent2="accent2" accent3="accent3" accent4="accent4" accent5="accent5" accent6="accent6" hlink="hlink" folHlink="folHlink"/>
  <p:sldLayoutIdLst>
    <p:sldLayoutId id="2147483653" r:id="rId1"/>
    <p:sldLayoutId id="2147483683" r:id="rId2"/>
    <p:sldLayoutId id="2147483686" r:id="rId3"/>
    <p:sldLayoutId id="2147483687" r:id="rId4"/>
    <p:sldLayoutId id="2147483667" r:id="rId5"/>
    <p:sldLayoutId id="2147483705" r:id="rId6"/>
    <p:sldLayoutId id="2147483677" r:id="rId7"/>
    <p:sldLayoutId id="2147483662" r:id="rId8"/>
    <p:sldLayoutId id="2147483654" r:id="rId9"/>
    <p:sldLayoutId id="2147483656" r:id="rId10"/>
    <p:sldLayoutId id="2147483672" r:id="rId11"/>
    <p:sldLayoutId id="2147483673" r:id="rId12"/>
    <p:sldLayoutId id="2147483674" r:id="rId13"/>
    <p:sldLayoutId id="2147483675" r:id="rId14"/>
    <p:sldLayoutId id="2147483676" r:id="rId15"/>
    <p:sldLayoutId id="2147483678" r:id="rId16"/>
    <p:sldLayoutId id="2147483685" r:id="rId17"/>
    <p:sldLayoutId id="2147483684" r:id="rId18"/>
    <p:sldLayoutId id="2147483688" r:id="rId19"/>
    <p:sldLayoutId id="2147483690" r:id="rId20"/>
    <p:sldLayoutId id="2147483691" r:id="rId21"/>
    <p:sldLayoutId id="2147483689" r:id="rId22"/>
    <p:sldLayoutId id="2147483692" r:id="rId23"/>
    <p:sldLayoutId id="2147483693" r:id="rId24"/>
    <p:sldLayoutId id="2147483660" r:id="rId25"/>
    <p:sldLayoutId id="2147483663" r:id="rId26"/>
    <p:sldLayoutId id="2147483664" r:id="rId27"/>
    <p:sldLayoutId id="2147483665" r:id="rId28"/>
    <p:sldLayoutId id="2147483666" r:id="rId29"/>
    <p:sldLayoutId id="2147483680" r:id="rId30"/>
    <p:sldLayoutId id="2147483681" r:id="rId31"/>
    <p:sldLayoutId id="2147483682" r:id="rId32"/>
    <p:sldLayoutId id="2147483671" r:id="rId33"/>
    <p:sldLayoutId id="2147483670" r:id="rId34"/>
    <p:sldLayoutId id="2147483694" r:id="rId35"/>
    <p:sldLayoutId id="2147483703" r:id="rId36"/>
    <p:sldLayoutId id="2147483706" r:id="rId37"/>
    <p:sldLayoutId id="2147483707" r:id="rId38"/>
  </p:sldLayoutIdLst>
  <p:hf sldNum="0" hdr="0" ftr="0" dt="0"/>
  <p:txStyles>
    <p:titleStyle>
      <a:lvl1pPr algn="ctr" defTabSz="380985"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380985" rtl="0" eaLnBrk="1" latinLnBrk="0" hangingPunct="1">
        <a:spcBef>
          <a:spcPct val="20000"/>
        </a:spcBef>
        <a:buFont typeface="Arial"/>
        <a:buChar char="•"/>
        <a:defRPr sz="2667" kern="1200">
          <a:solidFill>
            <a:schemeClr val="tx1"/>
          </a:solidFill>
          <a:latin typeface="+mn-lt"/>
          <a:ea typeface="+mn-ea"/>
          <a:cs typeface="+mn-cs"/>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alps.education/wp-content/uploads/2018/10/Senior_Leaders_KB.pdf" TargetMode="External"/><Relationship Id="rId2" Type="http://schemas.openxmlformats.org/officeDocument/2006/relationships/hyperlink" Target="https://alps.education/wp-content/uploads/2018/10/Alps-Annual-Cycle.pdf" TargetMode="External"/><Relationship Id="rId1" Type="http://schemas.openxmlformats.org/officeDocument/2006/relationships/slideLayout" Target="../slideLayouts/slideLayout8.xml"/><Relationship Id="rId6" Type="http://schemas.openxmlformats.org/officeDocument/2006/relationships/hyperlink" Target="https://alps.education/wp-content/uploads/2018/10/Pastoral_Leaders_KB.pdf" TargetMode="External"/><Relationship Id="rId5" Type="http://schemas.openxmlformats.org/officeDocument/2006/relationships/hyperlink" Target="https://alps.education/wp-content/uploads/2018/10/Subject_Teachers_KB.pdf" TargetMode="External"/><Relationship Id="rId4" Type="http://schemas.openxmlformats.org/officeDocument/2006/relationships/hyperlink" Target="https://alps.education/wp-content/uploads/2018/10/Subject_Leaders_KB.pdf"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26.emf"/><Relationship Id="rId4" Type="http://schemas.openxmlformats.org/officeDocument/2006/relationships/package" Target="../embeddings/Microsoft_Word_Document.docx"/></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alps.education/wp-content/uploads/2018/10/Alps-Annual-Cycle.pdf" TargetMode="External"/><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lps.education/wp-content/uploads/2019/07/A-guide-to-subject-review.pdf"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4.emf"/><Relationship Id="rId4" Type="http://schemas.openxmlformats.org/officeDocument/2006/relationships/customXml" Target="../ink/ink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C8C5BE-0296-46D8-96A6-40AC5EB8AEA4}"/>
              </a:ext>
            </a:extLst>
          </p:cNvPr>
          <p:cNvSpPr>
            <a:spLocks noGrp="1"/>
          </p:cNvSpPr>
          <p:nvPr>
            <p:ph sz="quarter" idx="15"/>
          </p:nvPr>
        </p:nvSpPr>
        <p:spPr/>
        <p:txBody>
          <a:bodyPr>
            <a:normAutofit/>
          </a:bodyPr>
          <a:lstStyle/>
          <a:p>
            <a:r>
              <a:rPr lang="en-GB" dirty="0"/>
              <a:t>Alps analysis</a:t>
            </a:r>
          </a:p>
        </p:txBody>
      </p:sp>
      <p:sp>
        <p:nvSpPr>
          <p:cNvPr id="3" name="Content Placeholder 2">
            <a:extLst>
              <a:ext uri="{FF2B5EF4-FFF2-40B4-BE49-F238E27FC236}">
                <a16:creationId xmlns:a16="http://schemas.microsoft.com/office/drawing/2014/main" id="{DBE20558-5AF2-4612-B21C-7B1E9A207134}"/>
              </a:ext>
            </a:extLst>
          </p:cNvPr>
          <p:cNvSpPr>
            <a:spLocks noGrp="1"/>
          </p:cNvSpPr>
          <p:nvPr>
            <p:ph sz="quarter" idx="16"/>
          </p:nvPr>
        </p:nvSpPr>
        <p:spPr/>
        <p:txBody>
          <a:bodyPr>
            <a:normAutofit fontScale="77500" lnSpcReduction="20000"/>
          </a:bodyPr>
          <a:lstStyle/>
          <a:p>
            <a:r>
              <a:rPr lang="en-GB" dirty="0"/>
              <a:t>Embedding Alps into your culture</a:t>
            </a:r>
          </a:p>
        </p:txBody>
      </p:sp>
      <p:sp>
        <p:nvSpPr>
          <p:cNvPr id="11" name="Content Placeholder 2">
            <a:extLst>
              <a:ext uri="{FF2B5EF4-FFF2-40B4-BE49-F238E27FC236}">
                <a16:creationId xmlns:a16="http://schemas.microsoft.com/office/drawing/2014/main" id="{417F238E-246D-BF4B-BD00-7C0053686581}"/>
              </a:ext>
            </a:extLst>
          </p:cNvPr>
          <p:cNvSpPr txBox="1">
            <a:spLocks/>
          </p:cNvSpPr>
          <p:nvPr/>
        </p:nvSpPr>
        <p:spPr>
          <a:xfrm>
            <a:off x="0" y="2671752"/>
            <a:ext cx="7620000" cy="538262"/>
          </a:xfrm>
          <a:prstGeom prst="rect">
            <a:avLst/>
          </a:prstGeom>
        </p:spPr>
        <p:txBody>
          <a:bodyPr/>
          <a:lstStyle>
            <a:lvl1pPr marL="0" indent="0" algn="ctr" defTabSz="380985" rtl="0" eaLnBrk="1" latinLnBrk="0" hangingPunct="1">
              <a:spcBef>
                <a:spcPct val="20000"/>
              </a:spcBef>
              <a:buFont typeface="Arial"/>
              <a:buNone/>
              <a:defRPr sz="4500" kern="1200">
                <a:solidFill>
                  <a:schemeClr val="bg1"/>
                </a:solidFill>
                <a:latin typeface="Futura Round Bold" pitchFamily="2" charset="0"/>
                <a:ea typeface="+mn-ea"/>
                <a:cs typeface="+mn-cs"/>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r>
              <a:rPr lang="en-GB" sz="2400"/>
              <a:t>An Alps Champions Resource</a:t>
            </a:r>
            <a:endParaRPr lang="en-GB" sz="2400" dirty="0"/>
          </a:p>
        </p:txBody>
      </p:sp>
      <p:sp>
        <p:nvSpPr>
          <p:cNvPr id="12" name="Content Placeholder 4">
            <a:extLst>
              <a:ext uri="{FF2B5EF4-FFF2-40B4-BE49-F238E27FC236}">
                <a16:creationId xmlns:a16="http://schemas.microsoft.com/office/drawing/2014/main" id="{58AFD87C-514C-5F4E-861D-728BBA8D5741}"/>
              </a:ext>
            </a:extLst>
          </p:cNvPr>
          <p:cNvSpPr txBox="1">
            <a:spLocks/>
          </p:cNvSpPr>
          <p:nvPr/>
        </p:nvSpPr>
        <p:spPr>
          <a:xfrm>
            <a:off x="0" y="3114320"/>
            <a:ext cx="7620000" cy="361699"/>
          </a:xfrm>
          <a:prstGeom prst="rect">
            <a:avLst/>
          </a:prstGeom>
        </p:spPr>
        <p:txBody>
          <a:bodyPr/>
          <a:lstStyle>
            <a:lvl1pPr marL="0" indent="0" algn="ctr" defTabSz="380985" rtl="0" eaLnBrk="1" latinLnBrk="0" hangingPunct="1">
              <a:spcBef>
                <a:spcPct val="20000"/>
              </a:spcBef>
              <a:buFont typeface="Arial"/>
              <a:buNone/>
              <a:defRPr sz="1500" kern="1200">
                <a:solidFill>
                  <a:schemeClr val="bg1"/>
                </a:solidFill>
                <a:latin typeface="Futura Round Bold" pitchFamily="2" charset="0"/>
                <a:ea typeface="+mn-ea"/>
                <a:cs typeface="+mn-cs"/>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r>
              <a:rPr lang="en-GB"/>
              <a:t>2019/20</a:t>
            </a:r>
            <a:endParaRPr lang="en-GB" dirty="0"/>
          </a:p>
        </p:txBody>
      </p:sp>
    </p:spTree>
    <p:extLst>
      <p:ext uri="{BB962C8B-B14F-4D97-AF65-F5344CB8AC3E}">
        <p14:creationId xmlns:p14="http://schemas.microsoft.com/office/powerpoint/2010/main" val="413364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1CC039-3B96-472F-B4DE-C6496333E66F}"/>
              </a:ext>
            </a:extLst>
          </p:cNvPr>
          <p:cNvSpPr/>
          <p:nvPr/>
        </p:nvSpPr>
        <p:spPr>
          <a:xfrm>
            <a:off x="0" y="0"/>
            <a:ext cx="7620000" cy="5058561"/>
          </a:xfrm>
          <a:prstGeom prst="rect">
            <a:avLst/>
          </a:prstGeom>
          <a:solidFill>
            <a:srgbClr val="7D7D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80855C6-07FD-4CDF-A2C6-32AC19175F21}"/>
              </a:ext>
            </a:extLst>
          </p:cNvPr>
          <p:cNvSpPr txBox="1"/>
          <p:nvPr/>
        </p:nvSpPr>
        <p:spPr>
          <a:xfrm>
            <a:off x="624730" y="1472976"/>
            <a:ext cx="6370540" cy="1508105"/>
          </a:xfrm>
          <a:prstGeom prst="rect">
            <a:avLst/>
          </a:prstGeom>
        </p:spPr>
        <p:txBody>
          <a:bodyPr vert="horz" wrap="square" lIns="0" tIns="0" rIns="0" bIns="0" rtlCol="0">
            <a:spAutoFit/>
          </a:bodyPr>
          <a:lstStyle/>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Senior Leaders reflect on the success of the QA cycle for the Academic Year. </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All staff involved in the review process.</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Assessment calendar and QA cycle developed for coming Academic Year.</a:t>
            </a:r>
          </a:p>
        </p:txBody>
      </p:sp>
      <p:sp>
        <p:nvSpPr>
          <p:cNvPr id="5" name="Title 2">
            <a:extLst>
              <a:ext uri="{FF2B5EF4-FFF2-40B4-BE49-F238E27FC236}">
                <a16:creationId xmlns:a16="http://schemas.microsoft.com/office/drawing/2014/main" id="{84676B7B-2B80-413D-BF88-B6BC6A1A8EAE}"/>
              </a:ext>
            </a:extLst>
          </p:cNvPr>
          <p:cNvSpPr txBox="1">
            <a:spLocks/>
          </p:cNvSpPr>
          <p:nvPr/>
        </p:nvSpPr>
        <p:spPr>
          <a:xfrm>
            <a:off x="151001" y="300965"/>
            <a:ext cx="7117332" cy="435523"/>
          </a:xfrm>
          <a:prstGeom prst="rect">
            <a:avLst/>
          </a:prstGeom>
        </p:spPr>
        <p:txBody>
          <a:bodyPr>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r>
              <a:rPr lang="en-GB" sz="2800" b="1" dirty="0">
                <a:solidFill>
                  <a:schemeClr val="bg1"/>
                </a:solidFill>
                <a:latin typeface="Futura Round" pitchFamily="2" charset="0"/>
              </a:rPr>
              <a:t>4. Clear review period on QA cycle</a:t>
            </a:r>
          </a:p>
        </p:txBody>
      </p:sp>
    </p:spTree>
    <p:extLst>
      <p:ext uri="{BB962C8B-B14F-4D97-AF65-F5344CB8AC3E}">
        <p14:creationId xmlns:p14="http://schemas.microsoft.com/office/powerpoint/2010/main" val="1178446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1CC039-3B96-472F-B4DE-C6496333E66F}"/>
              </a:ext>
            </a:extLst>
          </p:cNvPr>
          <p:cNvSpPr/>
          <p:nvPr/>
        </p:nvSpPr>
        <p:spPr>
          <a:xfrm>
            <a:off x="-41564" y="0"/>
            <a:ext cx="7620000" cy="5058561"/>
          </a:xfrm>
          <a:prstGeom prst="rect">
            <a:avLst/>
          </a:prstGeom>
          <a:solidFill>
            <a:srgbClr val="7D7D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80855C6-07FD-4CDF-A2C6-32AC19175F21}"/>
              </a:ext>
            </a:extLst>
          </p:cNvPr>
          <p:cNvSpPr txBox="1"/>
          <p:nvPr/>
        </p:nvSpPr>
        <p:spPr>
          <a:xfrm>
            <a:off x="624730" y="1472976"/>
            <a:ext cx="6370540" cy="2646878"/>
          </a:xfrm>
          <a:prstGeom prst="rect">
            <a:avLst/>
          </a:prstGeom>
        </p:spPr>
        <p:txBody>
          <a:bodyPr vert="horz" wrap="square" lIns="0" tIns="0" rIns="0" bIns="0" rtlCol="0">
            <a:spAutoFit/>
          </a:bodyPr>
          <a:lstStyle/>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Often the review and analysis of external examinations will feed directly into the line management/quality assurance model. </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 shared understanding of the types of analysis to be carried out will lead to a more detailed and productive discussion between a senior leader and a subject lead, or between teachers within a subject area. </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Many schools will ensure that subject areas have developed action plans in the Summer Term, and therefore this review of results should be a reflection on whether the priorities remain the same. </a:t>
            </a:r>
          </a:p>
          <a:p>
            <a:endParaRPr lang="en-GB" dirty="0"/>
          </a:p>
        </p:txBody>
      </p:sp>
      <p:sp>
        <p:nvSpPr>
          <p:cNvPr id="5" name="Title 2">
            <a:extLst>
              <a:ext uri="{FF2B5EF4-FFF2-40B4-BE49-F238E27FC236}">
                <a16:creationId xmlns:a16="http://schemas.microsoft.com/office/drawing/2014/main" id="{84676B7B-2B80-413D-BF88-B6BC6A1A8EAE}"/>
              </a:ext>
            </a:extLst>
          </p:cNvPr>
          <p:cNvSpPr txBox="1">
            <a:spLocks/>
          </p:cNvSpPr>
          <p:nvPr/>
        </p:nvSpPr>
        <p:spPr>
          <a:xfrm>
            <a:off x="151001" y="300965"/>
            <a:ext cx="7117332" cy="435523"/>
          </a:xfrm>
          <a:prstGeom prst="rect">
            <a:avLst/>
          </a:prstGeom>
        </p:spPr>
        <p:txBody>
          <a:bodyPr>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r>
              <a:rPr lang="en-GB" sz="2800" b="1" dirty="0">
                <a:solidFill>
                  <a:schemeClr val="bg1"/>
                </a:solidFill>
                <a:latin typeface="Futura Round" pitchFamily="2" charset="0"/>
              </a:rPr>
              <a:t>5. Clear process for Subject Review</a:t>
            </a:r>
          </a:p>
        </p:txBody>
      </p:sp>
    </p:spTree>
    <p:extLst>
      <p:ext uri="{BB962C8B-B14F-4D97-AF65-F5344CB8AC3E}">
        <p14:creationId xmlns:p14="http://schemas.microsoft.com/office/powerpoint/2010/main" val="2227587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1CC039-3B96-472F-B4DE-C6496333E66F}"/>
              </a:ext>
            </a:extLst>
          </p:cNvPr>
          <p:cNvSpPr/>
          <p:nvPr/>
        </p:nvSpPr>
        <p:spPr>
          <a:xfrm>
            <a:off x="0" y="0"/>
            <a:ext cx="7620000" cy="5058561"/>
          </a:xfrm>
          <a:prstGeom prst="rect">
            <a:avLst/>
          </a:prstGeom>
          <a:solidFill>
            <a:srgbClr val="7D7D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80855C6-07FD-4CDF-A2C6-32AC19175F21}"/>
              </a:ext>
            </a:extLst>
          </p:cNvPr>
          <p:cNvSpPr txBox="1"/>
          <p:nvPr/>
        </p:nvSpPr>
        <p:spPr>
          <a:xfrm>
            <a:off x="624730" y="1472976"/>
            <a:ext cx="6370540" cy="3662541"/>
          </a:xfrm>
          <a:prstGeom prst="rect">
            <a:avLst/>
          </a:prstGeom>
        </p:spPr>
        <p:txBody>
          <a:bodyPr vert="horz" wrap="square" lIns="0" tIns="0" rIns="0" bIns="0" rtlCol="0">
            <a:spAutoFit/>
          </a:bodyPr>
          <a:lstStyle/>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Alps cycle – this provides an overview of the aspects of QA that will be taking place in a school across the Academic Year, and the ways in which Alps analysis can support you. </a:t>
            </a:r>
          </a:p>
          <a:p>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Download Alps Cycle </a:t>
            </a:r>
            <a:r>
              <a:rPr lang="en-GB" sz="1400" b="1"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HERE</a:t>
            </a:r>
            <a:endParaRPr lang="en-GB" sz="1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Staff checklists -  these outline many of the questions that staff should be asking themselves during a review of examination results. Monitoring analysis and target setting. There are 4 staff checklists covering different roles within the school/college that have been designed to cover the analysis usually expected to be linked to that role. These can be found on the Knowledge Base or via the following links: </a:t>
            </a:r>
          </a:p>
          <a:p>
            <a:pPr lvl="2"/>
            <a:r>
              <a:rPr lang="en-GB" sz="1400" b="1" u="sng"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Senior Leader’s Checklist</a:t>
            </a:r>
            <a:endParaRPr lang="en-GB" sz="1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lvl="2"/>
            <a:r>
              <a:rPr lang="en-GB" sz="1400" b="1" u="sng"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Subject Leader's Checklist</a:t>
            </a:r>
            <a:r>
              <a:rPr lang="en-GB"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a:p>
            <a:pPr lvl="2"/>
            <a:r>
              <a:rPr lang="en-GB" sz="1400" b="1" u="sng"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Subject Teacher’s Checklist</a:t>
            </a:r>
            <a:r>
              <a:rPr lang="en-GB" sz="14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 </a:t>
            </a:r>
          </a:p>
          <a:p>
            <a:pPr lvl="2"/>
            <a:r>
              <a:rPr lang="en-GB" sz="1400" b="1" u="sng" dirty="0">
                <a:solidFill>
                  <a:srgbClr val="002060"/>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Pastoral Leader’s Checklist</a:t>
            </a:r>
            <a:endParaRPr lang="en-GB" sz="1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lvl="1"/>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2">
            <a:extLst>
              <a:ext uri="{FF2B5EF4-FFF2-40B4-BE49-F238E27FC236}">
                <a16:creationId xmlns:a16="http://schemas.microsoft.com/office/drawing/2014/main" id="{84676B7B-2B80-413D-BF88-B6BC6A1A8EAE}"/>
              </a:ext>
            </a:extLst>
          </p:cNvPr>
          <p:cNvSpPr txBox="1">
            <a:spLocks/>
          </p:cNvSpPr>
          <p:nvPr/>
        </p:nvSpPr>
        <p:spPr>
          <a:xfrm>
            <a:off x="151001" y="300965"/>
            <a:ext cx="7117332" cy="435523"/>
          </a:xfrm>
          <a:prstGeom prst="rect">
            <a:avLst/>
          </a:prstGeom>
        </p:spPr>
        <p:txBody>
          <a:bodyPr>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r>
              <a:rPr lang="en-GB" sz="2800" b="1" dirty="0">
                <a:solidFill>
                  <a:schemeClr val="bg1"/>
                </a:solidFill>
                <a:latin typeface="Futura Round" pitchFamily="2" charset="0"/>
              </a:rPr>
              <a:t>Alps and the QA Cycle </a:t>
            </a:r>
          </a:p>
        </p:txBody>
      </p:sp>
    </p:spTree>
    <p:extLst>
      <p:ext uri="{BB962C8B-B14F-4D97-AF65-F5344CB8AC3E}">
        <p14:creationId xmlns:p14="http://schemas.microsoft.com/office/powerpoint/2010/main" val="1683782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137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C65FC6-36FF-443A-9B6D-29C514F75CA2}"/>
              </a:ext>
            </a:extLst>
          </p:cNvPr>
          <p:cNvSpPr>
            <a:spLocks noGrp="1"/>
          </p:cNvSpPr>
          <p:nvPr>
            <p:ph type="title"/>
          </p:nvPr>
        </p:nvSpPr>
        <p:spPr>
          <a:xfrm>
            <a:off x="214646" y="147951"/>
            <a:ext cx="5794268" cy="435523"/>
          </a:xfrm>
        </p:spPr>
        <p:txBody>
          <a:bodyPr>
            <a:normAutofit fontScale="90000"/>
          </a:bodyPr>
          <a:lstStyle/>
          <a:p>
            <a:r>
              <a:rPr lang="en-GB" sz="2800" dirty="0"/>
              <a:t>Quality assurance cycle – a summary </a:t>
            </a:r>
          </a:p>
        </p:txBody>
      </p:sp>
      <p:pic>
        <p:nvPicPr>
          <p:cNvPr id="4" name="Picture 3">
            <a:extLst>
              <a:ext uri="{FF2B5EF4-FFF2-40B4-BE49-F238E27FC236}">
                <a16:creationId xmlns:a16="http://schemas.microsoft.com/office/drawing/2014/main" id="{FCA3B23E-E7F4-4CDE-B91E-BA9A0F8EC8A4}"/>
              </a:ext>
            </a:extLst>
          </p:cNvPr>
          <p:cNvPicPr>
            <a:picLocks noChangeAspect="1"/>
          </p:cNvPicPr>
          <p:nvPr/>
        </p:nvPicPr>
        <p:blipFill>
          <a:blip r:embed="rId2"/>
          <a:stretch>
            <a:fillRect/>
          </a:stretch>
        </p:blipFill>
        <p:spPr>
          <a:xfrm>
            <a:off x="1579517" y="885825"/>
            <a:ext cx="4229100" cy="3943350"/>
          </a:xfrm>
          <a:prstGeom prst="rect">
            <a:avLst/>
          </a:prstGeom>
        </p:spPr>
      </p:pic>
      <p:sp>
        <p:nvSpPr>
          <p:cNvPr id="5" name="TextBox 4">
            <a:extLst>
              <a:ext uri="{FF2B5EF4-FFF2-40B4-BE49-F238E27FC236}">
                <a16:creationId xmlns:a16="http://schemas.microsoft.com/office/drawing/2014/main" id="{589A9C08-A565-4201-9D1D-B62EACF51C7D}"/>
              </a:ext>
            </a:extLst>
          </p:cNvPr>
          <p:cNvSpPr txBox="1"/>
          <p:nvPr/>
        </p:nvSpPr>
        <p:spPr>
          <a:xfrm>
            <a:off x="5808617" y="815035"/>
            <a:ext cx="1637212" cy="2585323"/>
          </a:xfrm>
          <a:prstGeom prst="rect">
            <a:avLst/>
          </a:prstGeom>
        </p:spPr>
        <p:txBody>
          <a:bodyPr vert="horz" wrap="square" lIns="0" tIns="0" rIns="0" bIns="0" rtlCol="0">
            <a:spAutoFit/>
          </a:bodyPr>
          <a:lstStyle/>
          <a:p>
            <a:pPr marL="171450" indent="-171450" algn="l">
              <a:spcBef>
                <a:spcPct val="50000"/>
              </a:spcBef>
              <a:buFont typeface="Arial" panose="020B0604020202020204" pitchFamily="34" charset="0"/>
              <a:buChar char="•"/>
            </a:pPr>
            <a:r>
              <a:rPr lang="en-GB" sz="1200" b="1" dirty="0">
                <a:latin typeface="Open Sans" panose="020B0606030504020204" pitchFamily="34" charset="0"/>
                <a:ea typeface="Open Sans" panose="020B0606030504020204" pitchFamily="34" charset="0"/>
                <a:cs typeface="Open Sans" panose="020B0606030504020204" pitchFamily="34" charset="0"/>
              </a:rPr>
              <a:t>How will you set targets? </a:t>
            </a:r>
          </a:p>
          <a:p>
            <a:pPr marL="171450" indent="-171450" algn="l">
              <a:spcBef>
                <a:spcPct val="50000"/>
              </a:spcBef>
              <a:buFont typeface="Arial" panose="020B0604020202020204" pitchFamily="34" charset="0"/>
              <a:buChar char="•"/>
            </a:pPr>
            <a:r>
              <a:rPr lang="en-GB" sz="1200" b="1" dirty="0">
                <a:latin typeface="Open Sans" panose="020B0606030504020204" pitchFamily="34" charset="0"/>
                <a:ea typeface="Open Sans" panose="020B0606030504020204" pitchFamily="34" charset="0"/>
                <a:cs typeface="Open Sans" panose="020B0606030504020204" pitchFamily="34" charset="0"/>
              </a:rPr>
              <a:t>Do you have some  start point data for Y13?</a:t>
            </a:r>
          </a:p>
          <a:p>
            <a:pPr marL="171450" indent="-171450" algn="l">
              <a:spcBef>
                <a:spcPct val="50000"/>
              </a:spcBef>
              <a:buFont typeface="Arial" panose="020B0604020202020204" pitchFamily="34" charset="0"/>
              <a:buChar char="•"/>
            </a:pPr>
            <a:r>
              <a:rPr lang="en-GB" sz="1200" b="1" dirty="0">
                <a:latin typeface="Open Sans" panose="020B0606030504020204" pitchFamily="34" charset="0"/>
                <a:ea typeface="Open Sans" panose="020B0606030504020204" pitchFamily="34" charset="0"/>
                <a:cs typeface="Open Sans" panose="020B0606030504020204" pitchFamily="34" charset="0"/>
              </a:rPr>
              <a:t>How will you determine your gradepoint data?</a:t>
            </a:r>
          </a:p>
          <a:p>
            <a:pPr marL="171450" indent="-171450" algn="l">
              <a:spcBef>
                <a:spcPct val="50000"/>
              </a:spcBef>
              <a:buFont typeface="Arial" panose="020B0604020202020204" pitchFamily="34" charset="0"/>
              <a:buChar char="•"/>
            </a:pPr>
            <a:r>
              <a:rPr lang="en-GB" sz="1200" b="1" dirty="0">
                <a:latin typeface="Open Sans" panose="020B0606030504020204" pitchFamily="34" charset="0"/>
                <a:ea typeface="Open Sans" panose="020B0606030504020204" pitchFamily="34" charset="0"/>
                <a:cs typeface="Open Sans" panose="020B0606030504020204" pitchFamily="34" charset="0"/>
              </a:rPr>
              <a:t>What are your priorities from the summer exams?</a:t>
            </a:r>
          </a:p>
          <a:p>
            <a:pPr marL="171450" indent="-171450" algn="l">
              <a:spcBef>
                <a:spcPct val="50000"/>
              </a:spcBef>
              <a:buFont typeface="Arial" panose="020B0604020202020204" pitchFamily="34" charset="0"/>
              <a:buChar char="•"/>
            </a:pPr>
            <a:endParaRPr lang="en-GB" sz="1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1B7DD5B9-5473-4681-AAFF-086CEA4DD4D6}"/>
              </a:ext>
            </a:extLst>
          </p:cNvPr>
          <p:cNvSpPr txBox="1"/>
          <p:nvPr/>
        </p:nvSpPr>
        <p:spPr>
          <a:xfrm>
            <a:off x="5808617" y="3848355"/>
            <a:ext cx="1637212" cy="1292662"/>
          </a:xfrm>
          <a:prstGeom prst="rect">
            <a:avLst/>
          </a:prstGeom>
        </p:spPr>
        <p:txBody>
          <a:bodyPr vert="horz" wrap="square" lIns="0" tIns="0" rIns="0" bIns="0" rtlCol="0">
            <a:spAutoFit/>
          </a:bodyPr>
          <a:lstStyle/>
          <a:p>
            <a:pPr marL="171450" indent="-171450" algn="l">
              <a:spcBef>
                <a:spcPct val="50000"/>
              </a:spcBef>
              <a:buFont typeface="Arial" panose="020B0604020202020204" pitchFamily="34" charset="0"/>
              <a:buChar char="•"/>
            </a:pPr>
            <a:r>
              <a:rPr lang="en-GB" sz="1200" b="1" dirty="0">
                <a:latin typeface="Open Sans" panose="020B0606030504020204" pitchFamily="34" charset="0"/>
                <a:ea typeface="Open Sans" panose="020B0606030504020204" pitchFamily="34" charset="0"/>
                <a:cs typeface="Open Sans" panose="020B0606030504020204" pitchFamily="34" charset="0"/>
              </a:rPr>
              <a:t>How will you determine your gradepoint data? </a:t>
            </a:r>
          </a:p>
          <a:p>
            <a:pPr marL="171450" indent="-171450" algn="l">
              <a:spcBef>
                <a:spcPct val="50000"/>
              </a:spcBef>
              <a:buFont typeface="Arial" panose="020B0604020202020204" pitchFamily="34" charset="0"/>
              <a:buChar char="•"/>
            </a:pPr>
            <a:r>
              <a:rPr lang="en-GB" sz="1200" b="1" dirty="0">
                <a:latin typeface="Open Sans" panose="020B0606030504020204" pitchFamily="34" charset="0"/>
                <a:ea typeface="Open Sans" panose="020B0606030504020204" pitchFamily="34" charset="0"/>
                <a:cs typeface="Open Sans" panose="020B0606030504020204" pitchFamily="34" charset="0"/>
              </a:rPr>
              <a:t>Do you have mock results to analyse?</a:t>
            </a:r>
          </a:p>
          <a:p>
            <a:pPr algn="l">
              <a:spcBef>
                <a:spcPct val="50000"/>
              </a:spcBef>
            </a:pPr>
            <a:endParaRPr lang="en-GB" sz="1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AAFD8B9-7909-4DE6-AC15-A1E7DB3748B0}"/>
              </a:ext>
            </a:extLst>
          </p:cNvPr>
          <p:cNvSpPr txBox="1"/>
          <p:nvPr/>
        </p:nvSpPr>
        <p:spPr>
          <a:xfrm>
            <a:off x="474617" y="3266497"/>
            <a:ext cx="1637212" cy="2123658"/>
          </a:xfrm>
          <a:prstGeom prst="rect">
            <a:avLst/>
          </a:prstGeom>
        </p:spPr>
        <p:txBody>
          <a:bodyPr vert="horz" wrap="square" lIns="0" tIns="0" rIns="0" bIns="0" rtlCol="0">
            <a:spAutoFit/>
          </a:bodyPr>
          <a:lstStyle/>
          <a:p>
            <a:pPr marL="171450" indent="-171450" algn="l">
              <a:spcBef>
                <a:spcPct val="50000"/>
              </a:spcBef>
              <a:buFont typeface="Arial" panose="020B0604020202020204" pitchFamily="34" charset="0"/>
              <a:buChar char="•"/>
            </a:pPr>
            <a:r>
              <a:rPr lang="en-GB" sz="1200" b="1" dirty="0">
                <a:latin typeface="Open Sans" panose="020B0606030504020204" pitchFamily="34" charset="0"/>
                <a:ea typeface="Open Sans" panose="020B0606030504020204" pitchFamily="34" charset="0"/>
                <a:cs typeface="Open Sans" panose="020B0606030504020204" pitchFamily="34" charset="0"/>
              </a:rPr>
              <a:t>Your final monitoring point – how have you arrived at the final predictions? </a:t>
            </a:r>
          </a:p>
          <a:p>
            <a:pPr marL="171450" indent="-171450" algn="l">
              <a:spcBef>
                <a:spcPct val="50000"/>
              </a:spcBef>
              <a:buFont typeface="Arial" panose="020B0604020202020204" pitchFamily="34" charset="0"/>
              <a:buChar char="•"/>
            </a:pPr>
            <a:r>
              <a:rPr lang="en-GB" sz="1200" b="1" dirty="0">
                <a:latin typeface="Open Sans" panose="020B0606030504020204" pitchFamily="34" charset="0"/>
                <a:ea typeface="Open Sans" panose="020B0606030504020204" pitchFamily="34" charset="0"/>
                <a:cs typeface="Open Sans" panose="020B0606030504020204" pitchFamily="34" charset="0"/>
              </a:rPr>
              <a:t>What will your Alps grades look like?</a:t>
            </a:r>
          </a:p>
          <a:p>
            <a:pPr marL="171450" indent="-171450" algn="l">
              <a:spcBef>
                <a:spcPct val="50000"/>
              </a:spcBef>
              <a:buFont typeface="Arial" panose="020B0604020202020204" pitchFamily="34" charset="0"/>
              <a:buChar char="•"/>
            </a:pPr>
            <a:r>
              <a:rPr lang="en-GB" sz="1200" b="1" dirty="0">
                <a:latin typeface="Open Sans" panose="020B0606030504020204" pitchFamily="34" charset="0"/>
                <a:ea typeface="Open Sans" panose="020B0606030504020204" pitchFamily="34" charset="0"/>
                <a:cs typeface="Open Sans" panose="020B0606030504020204" pitchFamily="34" charset="0"/>
              </a:rPr>
              <a:t>Final intervention</a:t>
            </a:r>
          </a:p>
          <a:p>
            <a:pPr marL="171450" indent="-171450" algn="l">
              <a:spcBef>
                <a:spcPct val="50000"/>
              </a:spcBef>
              <a:buFont typeface="Arial" panose="020B0604020202020204" pitchFamily="34" charset="0"/>
              <a:buChar char="•"/>
            </a:pPr>
            <a:endParaRPr lang="en-GB" sz="1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E115BB95-C071-470F-979E-1CCDE9A2BA90}"/>
              </a:ext>
            </a:extLst>
          </p:cNvPr>
          <p:cNvSpPr txBox="1"/>
          <p:nvPr/>
        </p:nvSpPr>
        <p:spPr>
          <a:xfrm>
            <a:off x="474617" y="1152831"/>
            <a:ext cx="1637212" cy="923330"/>
          </a:xfrm>
          <a:prstGeom prst="rect">
            <a:avLst/>
          </a:prstGeom>
        </p:spPr>
        <p:txBody>
          <a:bodyPr vert="horz" wrap="square" lIns="0" tIns="0" rIns="0" bIns="0" rtlCol="0">
            <a:spAutoFit/>
          </a:bodyPr>
          <a:lstStyle/>
          <a:p>
            <a:pPr marL="171450" indent="-171450" algn="l">
              <a:spcBef>
                <a:spcPct val="50000"/>
              </a:spcBef>
              <a:buFont typeface="Arial" panose="020B0604020202020204" pitchFamily="34" charset="0"/>
              <a:buChar char="•"/>
            </a:pPr>
            <a:r>
              <a:rPr lang="en-GB" sz="1200" b="1" dirty="0">
                <a:latin typeface="Open Sans" panose="020B0606030504020204" pitchFamily="34" charset="0"/>
                <a:ea typeface="Open Sans" panose="020B0606030504020204" pitchFamily="34" charset="0"/>
                <a:cs typeface="Open Sans" panose="020B0606030504020204" pitchFamily="34" charset="0"/>
              </a:rPr>
              <a:t>Any surprises? </a:t>
            </a:r>
          </a:p>
          <a:p>
            <a:pPr marL="171450" indent="-171450" algn="l">
              <a:spcBef>
                <a:spcPct val="50000"/>
              </a:spcBef>
              <a:buFont typeface="Arial" panose="020B0604020202020204" pitchFamily="34" charset="0"/>
              <a:buChar char="•"/>
            </a:pPr>
            <a:r>
              <a:rPr lang="en-GB" sz="1200" b="1" dirty="0">
                <a:latin typeface="Open Sans" panose="020B0606030504020204" pitchFamily="34" charset="0"/>
                <a:ea typeface="Open Sans" panose="020B0606030504020204" pitchFamily="34" charset="0"/>
                <a:cs typeface="Open Sans" panose="020B0606030504020204" pitchFamily="34" charset="0"/>
              </a:rPr>
              <a:t>Analysis of outcomes</a:t>
            </a:r>
          </a:p>
          <a:p>
            <a:pPr marL="171450" indent="-171450" algn="l">
              <a:spcBef>
                <a:spcPct val="50000"/>
              </a:spcBef>
              <a:buFont typeface="Arial" panose="020B0604020202020204" pitchFamily="34" charset="0"/>
              <a:buChar char="•"/>
            </a:pPr>
            <a:endParaRPr lang="en-GB" sz="12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BD7F3B6E-5CE4-47B7-92AA-152854C09517}"/>
              </a:ext>
            </a:extLst>
          </p:cNvPr>
          <p:cNvSpPr txBox="1"/>
          <p:nvPr/>
        </p:nvSpPr>
        <p:spPr>
          <a:xfrm>
            <a:off x="3141617" y="2453332"/>
            <a:ext cx="1637212" cy="1107996"/>
          </a:xfrm>
          <a:prstGeom prst="rect">
            <a:avLst/>
          </a:prstGeom>
          <a:solidFill>
            <a:srgbClr val="F694B0"/>
          </a:solidFill>
        </p:spPr>
        <p:txBody>
          <a:bodyPr vert="horz" wrap="square" lIns="0" tIns="0" rIns="0" bIns="0" rtlCol="0">
            <a:spAutoFit/>
          </a:bodyPr>
          <a:lstStyle/>
          <a:p>
            <a:pPr algn="ctr">
              <a:spcBef>
                <a:spcPct val="50000"/>
              </a:spcBef>
            </a:pP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Intervention </a:t>
            </a:r>
          </a:p>
          <a:p>
            <a:pPr algn="ctr">
              <a:spcBef>
                <a:spcPct val="50000"/>
              </a:spcBef>
            </a:pP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AND </a:t>
            </a:r>
          </a:p>
          <a:p>
            <a:pPr algn="ctr">
              <a:spcBef>
                <a:spcPct val="50000"/>
              </a:spcBef>
            </a:pPr>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impact </a:t>
            </a:r>
          </a:p>
        </p:txBody>
      </p:sp>
    </p:spTree>
    <p:extLst>
      <p:ext uri="{BB962C8B-B14F-4D97-AF65-F5344CB8AC3E}">
        <p14:creationId xmlns:p14="http://schemas.microsoft.com/office/powerpoint/2010/main" val="81300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21A2C0-75E2-4E41-879B-EA9A6A169274}"/>
              </a:ext>
            </a:extLst>
          </p:cNvPr>
          <p:cNvGrpSpPr/>
          <p:nvPr/>
        </p:nvGrpSpPr>
        <p:grpSpPr>
          <a:xfrm>
            <a:off x="-1" y="0"/>
            <a:ext cx="7620000" cy="4977517"/>
            <a:chOff x="-1" y="0"/>
            <a:chExt cx="7620000" cy="4977517"/>
          </a:xfrm>
        </p:grpSpPr>
        <p:pic>
          <p:nvPicPr>
            <p:cNvPr id="3" name="Picture 2">
              <a:extLst>
                <a:ext uri="{FF2B5EF4-FFF2-40B4-BE49-F238E27FC236}">
                  <a16:creationId xmlns:a16="http://schemas.microsoft.com/office/drawing/2014/main" id="{0AAE469B-9C64-43D4-B3DF-98A3E9C900EB}"/>
                </a:ext>
              </a:extLst>
            </p:cNvPr>
            <p:cNvPicPr>
              <a:picLocks noChangeAspect="1"/>
            </p:cNvPicPr>
            <p:nvPr/>
          </p:nvPicPr>
          <p:blipFill rotWithShape="1">
            <a:blip r:embed="rId2"/>
            <a:srcRect l="2729" r="55647" b="3495"/>
            <a:stretch/>
          </p:blipFill>
          <p:spPr>
            <a:xfrm>
              <a:off x="-1" y="954157"/>
              <a:ext cx="3689405" cy="4023360"/>
            </a:xfrm>
            <a:prstGeom prst="rect">
              <a:avLst/>
            </a:prstGeom>
          </p:spPr>
        </p:pic>
        <p:sp>
          <p:nvSpPr>
            <p:cNvPr id="4" name="Rectangle 3">
              <a:extLst>
                <a:ext uri="{FF2B5EF4-FFF2-40B4-BE49-F238E27FC236}">
                  <a16:creationId xmlns:a16="http://schemas.microsoft.com/office/drawing/2014/main" id="{7182E6BD-D77F-4048-A9BA-8920C3323662}"/>
                </a:ext>
              </a:extLst>
            </p:cNvPr>
            <p:cNvSpPr/>
            <p:nvPr/>
          </p:nvSpPr>
          <p:spPr>
            <a:xfrm>
              <a:off x="-1" y="0"/>
              <a:ext cx="7620000" cy="954157"/>
            </a:xfrm>
            <a:prstGeom prst="rect">
              <a:avLst/>
            </a:prstGeom>
            <a:solidFill>
              <a:srgbClr val="9787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18C3BD0F-FB85-4B6E-9243-E5E639147694}"/>
                </a:ext>
              </a:extLst>
            </p:cNvPr>
            <p:cNvSpPr/>
            <p:nvPr/>
          </p:nvSpPr>
          <p:spPr>
            <a:xfrm>
              <a:off x="3689403" y="954157"/>
              <a:ext cx="3930595" cy="4023360"/>
            </a:xfrm>
            <a:prstGeom prst="rect">
              <a:avLst/>
            </a:prstGeom>
            <a:solidFill>
              <a:srgbClr val="9787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 name="Title 1">
            <a:extLst>
              <a:ext uri="{FF2B5EF4-FFF2-40B4-BE49-F238E27FC236}">
                <a16:creationId xmlns:a16="http://schemas.microsoft.com/office/drawing/2014/main" id="{7DBA7B51-710C-408E-AE5F-09EDC57C9BAA}"/>
              </a:ext>
            </a:extLst>
          </p:cNvPr>
          <p:cNvSpPr txBox="1">
            <a:spLocks/>
          </p:cNvSpPr>
          <p:nvPr/>
        </p:nvSpPr>
        <p:spPr>
          <a:xfrm>
            <a:off x="3208471" y="1108136"/>
            <a:ext cx="3762781" cy="2445456"/>
          </a:xfrm>
          <a:prstGeom prst="rect">
            <a:avLst/>
          </a:prstGeom>
        </p:spPr>
        <p:txBody>
          <a:bodyPr/>
          <a:lstStyle>
            <a:lvl1pPr algn="ctr" defTabSz="380985" rtl="0" eaLnBrk="1" latinLnBrk="0" hangingPunct="1">
              <a:spcBef>
                <a:spcPct val="0"/>
              </a:spcBef>
              <a:buNone/>
              <a:defRPr sz="3667" kern="1200">
                <a:solidFill>
                  <a:schemeClr val="tx1"/>
                </a:solidFill>
                <a:latin typeface="+mj-lt"/>
                <a:ea typeface="+mj-ea"/>
                <a:cs typeface="+mj-cs"/>
              </a:defRPr>
            </a:lvl1pPr>
          </a:lstStyle>
          <a:p>
            <a:r>
              <a:rPr lang="en-GB" b="1" dirty="0">
                <a:solidFill>
                  <a:schemeClr val="bg1"/>
                </a:solidFill>
                <a:latin typeface="Futura Round" pitchFamily="2" charset="0"/>
              </a:rPr>
              <a:t>Training your staff and students</a:t>
            </a:r>
          </a:p>
          <a:p>
            <a:endParaRPr lang="en-GB" sz="3600" b="1" dirty="0">
              <a:solidFill>
                <a:schemeClr val="bg1"/>
              </a:solidFill>
              <a:latin typeface="Futura Round" pitchFamily="2" charset="0"/>
            </a:endParaRPr>
          </a:p>
        </p:txBody>
      </p:sp>
    </p:spTree>
    <p:extLst>
      <p:ext uri="{BB962C8B-B14F-4D97-AF65-F5344CB8AC3E}">
        <p14:creationId xmlns:p14="http://schemas.microsoft.com/office/powerpoint/2010/main" val="1572994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80855C6-07FD-4CDF-A2C6-32AC19175F21}"/>
              </a:ext>
            </a:extLst>
          </p:cNvPr>
          <p:cNvSpPr txBox="1"/>
          <p:nvPr/>
        </p:nvSpPr>
        <p:spPr>
          <a:xfrm>
            <a:off x="734878" y="613407"/>
            <a:ext cx="6370540" cy="215444"/>
          </a:xfrm>
          <a:prstGeom prst="rect">
            <a:avLst/>
          </a:prstGeom>
        </p:spPr>
        <p:txBody>
          <a:bodyPr vert="horz" wrap="square" lIns="0" tIns="0" rIns="0" bIns="0" rtlCol="0">
            <a:spAutoFit/>
          </a:bodyPr>
          <a:lstStyle/>
          <a:p>
            <a:pPr>
              <a:spcBef>
                <a:spcPct val="50000"/>
              </a:spcBef>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WORDS</a:t>
            </a:r>
          </a:p>
        </p:txBody>
      </p:sp>
      <p:sp>
        <p:nvSpPr>
          <p:cNvPr id="2" name="Rectangle 1">
            <a:extLst>
              <a:ext uri="{FF2B5EF4-FFF2-40B4-BE49-F238E27FC236}">
                <a16:creationId xmlns:a16="http://schemas.microsoft.com/office/drawing/2014/main" id="{95216F98-EDAE-472F-8183-4A26402B4D61}"/>
              </a:ext>
            </a:extLst>
          </p:cNvPr>
          <p:cNvSpPr/>
          <p:nvPr/>
        </p:nvSpPr>
        <p:spPr>
          <a:xfrm>
            <a:off x="0" y="0"/>
            <a:ext cx="7620000" cy="5033394"/>
          </a:xfrm>
          <a:prstGeom prst="rect">
            <a:avLst/>
          </a:prstGeom>
          <a:solidFill>
            <a:srgbClr val="9787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53D19A4D-2255-4F9F-BAEB-CEEC29CFCD48}"/>
              </a:ext>
            </a:extLst>
          </p:cNvPr>
          <p:cNvSpPr txBox="1">
            <a:spLocks/>
          </p:cNvSpPr>
          <p:nvPr/>
        </p:nvSpPr>
        <p:spPr>
          <a:xfrm>
            <a:off x="220296" y="412045"/>
            <a:ext cx="7212350" cy="1181864"/>
          </a:xfrm>
          <a:prstGeom prst="rect">
            <a:avLst/>
          </a:prstGeom>
        </p:spPr>
        <p:txBody>
          <a:bodyPr/>
          <a:lstStyle>
            <a:lvl1pPr algn="ctr" defTabSz="380985" rtl="0" eaLnBrk="1" latinLnBrk="0" hangingPunct="1">
              <a:spcBef>
                <a:spcPct val="0"/>
              </a:spcBef>
              <a:buNone/>
              <a:defRPr sz="3667" kern="1200">
                <a:solidFill>
                  <a:schemeClr val="tx1"/>
                </a:solidFill>
                <a:latin typeface="+mj-lt"/>
                <a:ea typeface="+mj-ea"/>
                <a:cs typeface="+mj-cs"/>
              </a:defRPr>
            </a:lvl1pPr>
          </a:lstStyle>
          <a:p>
            <a:r>
              <a:rPr lang="en-GB" sz="3200" b="1" dirty="0">
                <a:solidFill>
                  <a:schemeClr val="bg1"/>
                </a:solidFill>
                <a:latin typeface="Futura Round" pitchFamily="2" charset="0"/>
              </a:rPr>
              <a:t>Preparing for your Training days </a:t>
            </a:r>
          </a:p>
          <a:p>
            <a:endParaRPr lang="en-GB" sz="3600" b="1" dirty="0">
              <a:solidFill>
                <a:schemeClr val="bg1"/>
              </a:solidFill>
              <a:latin typeface="Futura Round" pitchFamily="2" charset="0"/>
            </a:endParaRPr>
          </a:p>
        </p:txBody>
      </p:sp>
      <p:sp>
        <p:nvSpPr>
          <p:cNvPr id="7" name="Content Placeholder 3">
            <a:extLst>
              <a:ext uri="{FF2B5EF4-FFF2-40B4-BE49-F238E27FC236}">
                <a16:creationId xmlns:a16="http://schemas.microsoft.com/office/drawing/2014/main" id="{F038FB37-F497-4828-B5FF-1A80D2A6D677}"/>
              </a:ext>
            </a:extLst>
          </p:cNvPr>
          <p:cNvSpPr txBox="1">
            <a:spLocks/>
          </p:cNvSpPr>
          <p:nvPr/>
        </p:nvSpPr>
        <p:spPr>
          <a:xfrm>
            <a:off x="735571" y="1166878"/>
            <a:ext cx="6181799" cy="1692043"/>
          </a:xfrm>
          <a:prstGeom prst="rect">
            <a:avLst/>
          </a:prstGeom>
        </p:spPr>
        <p:txBody>
          <a:bodyPr/>
          <a:lstStyle>
            <a:lvl1pPr marL="0" indent="0" algn="l" defTabSz="380985" rtl="0" eaLnBrk="1" latinLnBrk="0" hangingPunct="1">
              <a:spcBef>
                <a:spcPct val="20000"/>
              </a:spcBef>
              <a:buFont typeface="Arial"/>
              <a:buNone/>
              <a:defRPr sz="1458"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r>
              <a:rPr lang="en-GB" sz="1400" b="1" dirty="0">
                <a:solidFill>
                  <a:schemeClr val="bg1"/>
                </a:solidFill>
              </a:rPr>
              <a:t>Use the Digital Starter pack to prepare all staff for Alps analysis following the submission of examination results. </a:t>
            </a:r>
          </a:p>
          <a:p>
            <a:endParaRPr lang="en-GB" sz="1400" b="1" dirty="0">
              <a:solidFill>
                <a:schemeClr val="bg1"/>
              </a:solidFill>
            </a:endParaRPr>
          </a:p>
          <a:p>
            <a:r>
              <a:rPr lang="en-GB" sz="1400" b="1" dirty="0">
                <a:solidFill>
                  <a:schemeClr val="bg1"/>
                </a:solidFill>
              </a:rPr>
              <a:t>Ensure that your data team have given all staff access to Connect Interactive. </a:t>
            </a:r>
          </a:p>
          <a:p>
            <a:endParaRPr lang="en-GB" sz="1400" b="1" dirty="0">
              <a:solidFill>
                <a:schemeClr val="bg1"/>
              </a:solidFill>
            </a:endParaRPr>
          </a:p>
          <a:p>
            <a:endParaRPr lang="en-GB" sz="1400" b="1" dirty="0">
              <a:solidFill>
                <a:schemeClr val="bg1"/>
              </a:solidFill>
            </a:endParaRPr>
          </a:p>
          <a:p>
            <a:endParaRPr lang="en-GB" sz="1400" b="1" dirty="0">
              <a:solidFill>
                <a:schemeClr val="bg1"/>
              </a:solidFill>
            </a:endParaRPr>
          </a:p>
          <a:p>
            <a:endParaRPr lang="en-GB" sz="1400" b="1" dirty="0">
              <a:solidFill>
                <a:schemeClr val="bg1"/>
              </a:solidFill>
            </a:endParaRPr>
          </a:p>
          <a:p>
            <a:endParaRPr lang="en-GB" sz="1400" b="1" dirty="0">
              <a:solidFill>
                <a:schemeClr val="bg1"/>
              </a:solidFill>
            </a:endParaRPr>
          </a:p>
          <a:p>
            <a:endParaRPr lang="en-GB" sz="1400" b="1" dirty="0">
              <a:solidFill>
                <a:schemeClr val="bg1"/>
              </a:solidFill>
            </a:endParaRPr>
          </a:p>
          <a:p>
            <a:endParaRPr lang="en-GB" sz="1400" b="1" dirty="0">
              <a:solidFill>
                <a:schemeClr val="bg1"/>
              </a:solidFill>
            </a:endParaRPr>
          </a:p>
          <a:p>
            <a:r>
              <a:rPr lang="en-GB" sz="1400" b="1" dirty="0">
                <a:solidFill>
                  <a:schemeClr val="bg1"/>
                </a:solidFill>
              </a:rPr>
              <a:t>Use PowerPoint resource: </a:t>
            </a:r>
            <a:r>
              <a:rPr lang="en-GB" sz="1400" b="1" i="1" dirty="0">
                <a:solidFill>
                  <a:schemeClr val="bg1"/>
                </a:solidFill>
              </a:rPr>
              <a:t>Methodology and target setting</a:t>
            </a:r>
          </a:p>
          <a:p>
            <a:r>
              <a:rPr lang="en-GB" sz="1400" b="1" dirty="0">
                <a:solidFill>
                  <a:schemeClr val="bg1"/>
                </a:solidFill>
              </a:rPr>
              <a:t>Use webinar: </a:t>
            </a:r>
            <a:r>
              <a:rPr lang="en-GB" sz="1400" b="1" i="1" dirty="0">
                <a:solidFill>
                  <a:schemeClr val="bg1"/>
                </a:solidFill>
              </a:rPr>
              <a:t>Getting started with Connect Interactive</a:t>
            </a:r>
            <a:endParaRPr lang="en-GB" sz="1400" b="1" dirty="0">
              <a:solidFill>
                <a:schemeClr val="bg1"/>
              </a:solidFill>
            </a:endParaRPr>
          </a:p>
          <a:p>
            <a:endParaRPr lang="en-GB" sz="1400" b="1" dirty="0">
              <a:solidFill>
                <a:schemeClr val="bg1"/>
              </a:solidFill>
            </a:endParaRPr>
          </a:p>
          <a:p>
            <a:endParaRPr lang="en-GB" sz="1400" b="1" dirty="0">
              <a:solidFill>
                <a:schemeClr val="bg1"/>
              </a:solidFill>
            </a:endParaRPr>
          </a:p>
        </p:txBody>
      </p:sp>
      <p:graphicFrame>
        <p:nvGraphicFramePr>
          <p:cNvPr id="11" name="Object 10">
            <a:extLst>
              <a:ext uri="{FF2B5EF4-FFF2-40B4-BE49-F238E27FC236}">
                <a16:creationId xmlns:a16="http://schemas.microsoft.com/office/drawing/2014/main" id="{6D97F19E-4092-498C-86B4-68498035371A}"/>
              </a:ext>
            </a:extLst>
          </p:cNvPr>
          <p:cNvGraphicFramePr>
            <a:graphicFrameLocks noChangeAspect="1"/>
          </p:cNvGraphicFramePr>
          <p:nvPr>
            <p:extLst>
              <p:ext uri="{D42A27DB-BD31-4B8C-83A1-F6EECF244321}">
                <p14:modId xmlns:p14="http://schemas.microsoft.com/office/powerpoint/2010/main" val="3856513068"/>
              </p:ext>
            </p:extLst>
          </p:nvPr>
        </p:nvGraphicFramePr>
        <p:xfrm>
          <a:off x="800362" y="2582941"/>
          <a:ext cx="5734050" cy="1649413"/>
        </p:xfrm>
        <a:graphic>
          <a:graphicData uri="http://schemas.openxmlformats.org/presentationml/2006/ole">
            <mc:AlternateContent xmlns:mc="http://schemas.openxmlformats.org/markup-compatibility/2006">
              <mc:Choice xmlns:v="urn:schemas-microsoft-com:vml" Requires="v">
                <p:oleObj spid="_x0000_s1032" name="Document" r:id="rId4" imgW="5734061" imgH="1649156" progId="Word.Document.12">
                  <p:embed/>
                </p:oleObj>
              </mc:Choice>
              <mc:Fallback>
                <p:oleObj name="Document" r:id="rId4" imgW="5734061" imgH="1649156" progId="Word.Document.12">
                  <p:embed/>
                  <p:pic>
                    <p:nvPicPr>
                      <p:cNvPr id="11" name="Object 10">
                        <a:extLst>
                          <a:ext uri="{FF2B5EF4-FFF2-40B4-BE49-F238E27FC236}">
                            <a16:creationId xmlns:a16="http://schemas.microsoft.com/office/drawing/2014/main" id="{6D97F19E-4092-498C-86B4-68498035371A}"/>
                          </a:ext>
                        </a:extLst>
                      </p:cNvPr>
                      <p:cNvPicPr/>
                      <p:nvPr/>
                    </p:nvPicPr>
                    <p:blipFill>
                      <a:blip r:embed="rId5"/>
                      <a:stretch>
                        <a:fillRect/>
                      </a:stretch>
                    </p:blipFill>
                    <p:spPr>
                      <a:xfrm>
                        <a:off x="800362" y="2582941"/>
                        <a:ext cx="5734050" cy="1649413"/>
                      </a:xfrm>
                      <a:prstGeom prst="rect">
                        <a:avLst/>
                      </a:prstGeom>
                    </p:spPr>
                  </p:pic>
                </p:oleObj>
              </mc:Fallback>
            </mc:AlternateContent>
          </a:graphicData>
        </a:graphic>
      </p:graphicFrame>
    </p:spTree>
    <p:extLst>
      <p:ext uri="{BB962C8B-B14F-4D97-AF65-F5344CB8AC3E}">
        <p14:creationId xmlns:p14="http://schemas.microsoft.com/office/powerpoint/2010/main" val="2745740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FF52C9-127A-47E8-92FC-20EE49479CB0}"/>
              </a:ext>
            </a:extLst>
          </p:cNvPr>
          <p:cNvSpPr/>
          <p:nvPr/>
        </p:nvSpPr>
        <p:spPr>
          <a:xfrm>
            <a:off x="0" y="0"/>
            <a:ext cx="7620000" cy="5033394"/>
          </a:xfrm>
          <a:prstGeom prst="rect">
            <a:avLst/>
          </a:prstGeom>
          <a:solidFill>
            <a:srgbClr val="9787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6843D98F-5F24-4E5F-9208-E35CE676E09C}"/>
              </a:ext>
            </a:extLst>
          </p:cNvPr>
          <p:cNvSpPr>
            <a:spLocks noGrp="1"/>
          </p:cNvSpPr>
          <p:nvPr>
            <p:ph sz="quarter" idx="15"/>
          </p:nvPr>
        </p:nvSpPr>
        <p:spPr/>
        <p:txBody>
          <a:bodyPr/>
          <a:lstStyle/>
          <a:p>
            <a:r>
              <a:rPr lang="en-GB" sz="1600" b="1" dirty="0">
                <a:solidFill>
                  <a:schemeClr val="bg1"/>
                </a:solidFill>
              </a:rPr>
              <a:t>All teaching and associate staff involved in monitoring student progress and analysing examination results must have a good understanding of Alps.</a:t>
            </a:r>
          </a:p>
          <a:p>
            <a:r>
              <a:rPr lang="en-GB" sz="1600" b="1" dirty="0">
                <a:solidFill>
                  <a:schemeClr val="bg1"/>
                </a:solidFill>
              </a:rPr>
              <a:t>Training sessions and focus groups need to be created within school meeting structure.</a:t>
            </a:r>
          </a:p>
          <a:p>
            <a:r>
              <a:rPr lang="en-GB" sz="1600" b="1" dirty="0">
                <a:solidFill>
                  <a:schemeClr val="bg1"/>
                </a:solidFill>
              </a:rPr>
              <a:t>The precise training will depend on the role and expertise of those involved.</a:t>
            </a:r>
          </a:p>
          <a:p>
            <a:r>
              <a:rPr lang="en-GB" sz="1600" b="1" dirty="0">
                <a:solidFill>
                  <a:schemeClr val="bg1"/>
                </a:solidFill>
              </a:rPr>
              <a:t>Clear on how to construct formal examination papers / milestone pieces of work.</a:t>
            </a:r>
          </a:p>
          <a:p>
            <a:r>
              <a:rPr lang="en-GB" sz="1600" b="1" dirty="0">
                <a:solidFill>
                  <a:schemeClr val="bg1"/>
                </a:solidFill>
              </a:rPr>
              <a:t>Clear on marking criteria. </a:t>
            </a:r>
          </a:p>
          <a:p>
            <a:r>
              <a:rPr lang="en-GB" sz="1600" b="1" dirty="0">
                <a:solidFill>
                  <a:schemeClr val="bg1"/>
                </a:solidFill>
              </a:rPr>
              <a:t>Quality feedback to students.</a:t>
            </a:r>
          </a:p>
          <a:p>
            <a:endParaRPr lang="en-GB" sz="1600" dirty="0"/>
          </a:p>
          <a:p>
            <a:endParaRPr lang="en-GB" dirty="0"/>
          </a:p>
        </p:txBody>
      </p:sp>
      <p:sp>
        <p:nvSpPr>
          <p:cNvPr id="3" name="Title 2">
            <a:extLst>
              <a:ext uri="{FF2B5EF4-FFF2-40B4-BE49-F238E27FC236}">
                <a16:creationId xmlns:a16="http://schemas.microsoft.com/office/drawing/2014/main" id="{1107CC1A-862F-48FB-9023-AA63C3D15FB8}"/>
              </a:ext>
            </a:extLst>
          </p:cNvPr>
          <p:cNvSpPr>
            <a:spLocks noGrp="1"/>
          </p:cNvSpPr>
          <p:nvPr>
            <p:ph type="title"/>
          </p:nvPr>
        </p:nvSpPr>
        <p:spPr/>
        <p:txBody>
          <a:bodyPr/>
          <a:lstStyle/>
          <a:p>
            <a:r>
              <a:rPr lang="en-GB" dirty="0">
                <a:solidFill>
                  <a:schemeClr val="bg1"/>
                </a:solidFill>
              </a:rPr>
              <a:t>Embedding Alps with staff</a:t>
            </a:r>
          </a:p>
        </p:txBody>
      </p:sp>
    </p:spTree>
    <p:extLst>
      <p:ext uri="{BB962C8B-B14F-4D97-AF65-F5344CB8AC3E}">
        <p14:creationId xmlns:p14="http://schemas.microsoft.com/office/powerpoint/2010/main" val="1407498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BE90C9-4CCE-4B12-880E-7849D10F3908}"/>
              </a:ext>
            </a:extLst>
          </p:cNvPr>
          <p:cNvSpPr/>
          <p:nvPr/>
        </p:nvSpPr>
        <p:spPr>
          <a:xfrm>
            <a:off x="0" y="0"/>
            <a:ext cx="7620000" cy="5033394"/>
          </a:xfrm>
          <a:prstGeom prst="rect">
            <a:avLst/>
          </a:prstGeom>
          <a:solidFill>
            <a:srgbClr val="9787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BCE6F533-EDBA-42F7-AC65-B04FA54AC6A5}"/>
              </a:ext>
            </a:extLst>
          </p:cNvPr>
          <p:cNvSpPr>
            <a:spLocks noGrp="1"/>
          </p:cNvSpPr>
          <p:nvPr>
            <p:ph sz="quarter" idx="15"/>
          </p:nvPr>
        </p:nvSpPr>
        <p:spPr>
          <a:xfrm>
            <a:off x="554280" y="1179646"/>
            <a:ext cx="3121934" cy="3602079"/>
          </a:xfrm>
          <a:ln>
            <a:solidFill>
              <a:schemeClr val="bg1"/>
            </a:solidFill>
          </a:ln>
        </p:spPr>
        <p:txBody>
          <a:bodyPr/>
          <a:lstStyle/>
          <a:p>
            <a:pPr>
              <a:defRPr/>
            </a:pPr>
            <a:r>
              <a:rPr lang="cy-GB" sz="1400" b="1" dirty="0">
                <a:solidFill>
                  <a:schemeClr val="bg1"/>
                </a:solidFill>
              </a:rPr>
              <a:t>Assemblies led by senior leaders to engage students in the process</a:t>
            </a:r>
          </a:p>
          <a:p>
            <a:pPr>
              <a:defRPr/>
            </a:pPr>
            <a:r>
              <a:rPr lang="cy-GB" sz="1400" b="1" dirty="0">
                <a:solidFill>
                  <a:schemeClr val="bg1"/>
                </a:solidFill>
              </a:rPr>
              <a:t>Reinforced by teachers and tutors</a:t>
            </a:r>
          </a:p>
          <a:p>
            <a:pPr>
              <a:defRPr/>
            </a:pPr>
            <a:r>
              <a:rPr lang="cy-GB" sz="1400" b="1" dirty="0">
                <a:solidFill>
                  <a:schemeClr val="bg1"/>
                </a:solidFill>
              </a:rPr>
              <a:t>Source of target grades clearly explained</a:t>
            </a:r>
          </a:p>
          <a:p>
            <a:pPr>
              <a:defRPr/>
            </a:pPr>
            <a:r>
              <a:rPr lang="cy-GB" sz="1400" b="1" dirty="0">
                <a:solidFill>
                  <a:schemeClr val="bg1"/>
                </a:solidFill>
              </a:rPr>
              <a:t>Targets used formatively throughout the programme as two way dialogue between staff and students</a:t>
            </a:r>
          </a:p>
          <a:p>
            <a:pPr>
              <a:defRPr/>
            </a:pPr>
            <a:r>
              <a:rPr lang="cy-GB" sz="1400" b="1" dirty="0">
                <a:solidFill>
                  <a:schemeClr val="bg1"/>
                </a:solidFill>
              </a:rPr>
              <a:t>Effective reporting of progress to students and parents</a:t>
            </a:r>
          </a:p>
          <a:p>
            <a:endParaRPr lang="en-GB" dirty="0"/>
          </a:p>
        </p:txBody>
      </p:sp>
      <p:sp>
        <p:nvSpPr>
          <p:cNvPr id="3" name="Content Placeholder 2">
            <a:extLst>
              <a:ext uri="{FF2B5EF4-FFF2-40B4-BE49-F238E27FC236}">
                <a16:creationId xmlns:a16="http://schemas.microsoft.com/office/drawing/2014/main" id="{4FA49E71-0A99-4353-8EE6-D4D1C24A7CFA}"/>
              </a:ext>
            </a:extLst>
          </p:cNvPr>
          <p:cNvSpPr>
            <a:spLocks noGrp="1"/>
          </p:cNvSpPr>
          <p:nvPr>
            <p:ph sz="quarter" idx="16"/>
          </p:nvPr>
        </p:nvSpPr>
        <p:spPr>
          <a:xfrm>
            <a:off x="3925321" y="1179646"/>
            <a:ext cx="3121934" cy="3602079"/>
          </a:xfrm>
          <a:ln>
            <a:solidFill>
              <a:schemeClr val="bg1"/>
            </a:solidFill>
          </a:ln>
        </p:spPr>
        <p:txBody>
          <a:bodyPr/>
          <a:lstStyle/>
          <a:p>
            <a:r>
              <a:rPr lang="en-GB" altLang="en-US" sz="1400" b="1" dirty="0">
                <a:solidFill>
                  <a:schemeClr val="bg1"/>
                </a:solidFill>
              </a:rPr>
              <a:t>Student tracking summary sheets for the front of the student files with the MEG and personalised target at the top</a:t>
            </a:r>
          </a:p>
          <a:p>
            <a:r>
              <a:rPr lang="en-GB" altLang="en-US" sz="1400" b="1" dirty="0">
                <a:solidFill>
                  <a:schemeClr val="bg1"/>
                </a:solidFill>
              </a:rPr>
              <a:t>Defined examination periods / formal assessments / milestone pieces of work – students clear on how these will be used by staff</a:t>
            </a:r>
          </a:p>
          <a:p>
            <a:r>
              <a:rPr lang="en-GB" altLang="en-US" sz="1400" b="1" dirty="0">
                <a:solidFill>
                  <a:schemeClr val="bg1"/>
                </a:solidFill>
              </a:rPr>
              <a:t>Feedback focused on how to improve </a:t>
            </a:r>
          </a:p>
          <a:p>
            <a:r>
              <a:rPr lang="en-GB" altLang="en-US" sz="1400" b="1" dirty="0">
                <a:solidFill>
                  <a:schemeClr val="bg1"/>
                </a:solidFill>
              </a:rPr>
              <a:t>Students involved in monitoring their progress against the target</a:t>
            </a:r>
          </a:p>
          <a:p>
            <a:endParaRPr lang="en-GB" dirty="0"/>
          </a:p>
        </p:txBody>
      </p:sp>
      <p:sp>
        <p:nvSpPr>
          <p:cNvPr id="4" name="Title 3">
            <a:extLst>
              <a:ext uri="{FF2B5EF4-FFF2-40B4-BE49-F238E27FC236}">
                <a16:creationId xmlns:a16="http://schemas.microsoft.com/office/drawing/2014/main" id="{8D30503A-F753-4BD5-90DB-D5562F677220}"/>
              </a:ext>
            </a:extLst>
          </p:cNvPr>
          <p:cNvSpPr>
            <a:spLocks noGrp="1"/>
          </p:cNvSpPr>
          <p:nvPr>
            <p:ph type="title"/>
          </p:nvPr>
        </p:nvSpPr>
        <p:spPr/>
        <p:txBody>
          <a:bodyPr/>
          <a:lstStyle/>
          <a:p>
            <a:r>
              <a:rPr lang="en-GB" dirty="0">
                <a:solidFill>
                  <a:schemeClr val="bg1"/>
                </a:solidFill>
              </a:rPr>
              <a:t>Embedding - students</a:t>
            </a:r>
          </a:p>
        </p:txBody>
      </p:sp>
    </p:spTree>
    <p:extLst>
      <p:ext uri="{BB962C8B-B14F-4D97-AF65-F5344CB8AC3E}">
        <p14:creationId xmlns:p14="http://schemas.microsoft.com/office/powerpoint/2010/main" val="196446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739103-6555-4D88-B258-4BBAE202EE1E}"/>
              </a:ext>
            </a:extLst>
          </p:cNvPr>
          <p:cNvSpPr/>
          <p:nvPr/>
        </p:nvSpPr>
        <p:spPr>
          <a:xfrm>
            <a:off x="0" y="0"/>
            <a:ext cx="7620000" cy="5033394"/>
          </a:xfrm>
          <a:prstGeom prst="rect">
            <a:avLst/>
          </a:prstGeom>
          <a:solidFill>
            <a:srgbClr val="97877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0A3F17C2-CE1B-4B5E-9100-367B223891DF}"/>
              </a:ext>
            </a:extLst>
          </p:cNvPr>
          <p:cNvSpPr>
            <a:spLocks noGrp="1"/>
          </p:cNvSpPr>
          <p:nvPr>
            <p:ph sz="quarter" idx="15"/>
          </p:nvPr>
        </p:nvSpPr>
        <p:spPr>
          <a:xfrm>
            <a:off x="457636" y="1402762"/>
            <a:ext cx="6492976" cy="3926707"/>
          </a:xfrm>
        </p:spPr>
        <p:txBody>
          <a:bodyPr/>
          <a:lstStyle/>
          <a:p>
            <a:pPr>
              <a:spcBef>
                <a:spcPts val="1200"/>
              </a:spcBef>
            </a:pPr>
            <a:r>
              <a:rPr lang="en-GB" altLang="en-US" sz="1400" b="1" dirty="0">
                <a:solidFill>
                  <a:schemeClr val="bg1"/>
                </a:solidFill>
              </a:rPr>
              <a:t>Set the vision and standards positively. </a:t>
            </a:r>
          </a:p>
          <a:p>
            <a:pPr>
              <a:spcBef>
                <a:spcPts val="1200"/>
              </a:spcBef>
            </a:pPr>
            <a:r>
              <a:rPr lang="en-GB" altLang="en-US" sz="1400" b="1" dirty="0">
                <a:solidFill>
                  <a:schemeClr val="bg1"/>
                </a:solidFill>
              </a:rPr>
              <a:t>Use an ‘assembly’ to introduce target setting and the expectation that all will reach minimum targets/MEG based on their performance at GCSE.</a:t>
            </a:r>
          </a:p>
          <a:p>
            <a:pPr>
              <a:spcBef>
                <a:spcPts val="1200"/>
              </a:spcBef>
            </a:pPr>
            <a:r>
              <a:rPr lang="en-GB" sz="1400" b="1" dirty="0">
                <a:solidFill>
                  <a:schemeClr val="bg1"/>
                </a:solidFill>
              </a:rPr>
              <a:t>The MEGs are not predictions or a ceiling to their achievement .</a:t>
            </a:r>
          </a:p>
          <a:p>
            <a:pPr>
              <a:spcBef>
                <a:spcPts val="1200"/>
              </a:spcBef>
            </a:pPr>
            <a:r>
              <a:rPr lang="en-GB" sz="1400" b="1" dirty="0">
                <a:solidFill>
                  <a:schemeClr val="bg1"/>
                </a:solidFill>
              </a:rPr>
              <a:t>Introduce how personalised targets are set as a two dialogue with staff.</a:t>
            </a:r>
          </a:p>
          <a:p>
            <a:pPr>
              <a:spcBef>
                <a:spcPts val="1200"/>
              </a:spcBef>
            </a:pPr>
            <a:r>
              <a:rPr lang="en-GB" sz="1400" b="1" dirty="0">
                <a:solidFill>
                  <a:schemeClr val="bg1"/>
                </a:solidFill>
              </a:rPr>
              <a:t>Students are clear on how staff will use interim grades to intervene, support and challenge them to maximise their outcomes.</a:t>
            </a:r>
          </a:p>
          <a:p>
            <a:pPr marL="0" indent="0">
              <a:spcBef>
                <a:spcPts val="1200"/>
              </a:spcBef>
              <a:buNone/>
            </a:pPr>
            <a:endParaRPr lang="en-GB" dirty="0"/>
          </a:p>
        </p:txBody>
      </p:sp>
      <p:sp>
        <p:nvSpPr>
          <p:cNvPr id="3" name="Title 2">
            <a:extLst>
              <a:ext uri="{FF2B5EF4-FFF2-40B4-BE49-F238E27FC236}">
                <a16:creationId xmlns:a16="http://schemas.microsoft.com/office/drawing/2014/main" id="{D20CCC57-4423-4D0E-B739-8627BD08D1BF}"/>
              </a:ext>
            </a:extLst>
          </p:cNvPr>
          <p:cNvSpPr>
            <a:spLocks noGrp="1"/>
          </p:cNvSpPr>
          <p:nvPr>
            <p:ph type="title"/>
          </p:nvPr>
        </p:nvSpPr>
        <p:spPr/>
        <p:txBody>
          <a:bodyPr/>
          <a:lstStyle/>
          <a:p>
            <a:r>
              <a:rPr lang="en-GB" sz="3200" dirty="0">
                <a:solidFill>
                  <a:schemeClr val="bg1"/>
                </a:solidFill>
              </a:rPr>
              <a:t>Key Assembly/Presentation</a:t>
            </a:r>
            <a:endParaRPr lang="en-GB" dirty="0">
              <a:solidFill>
                <a:schemeClr val="bg1"/>
              </a:solidFill>
            </a:endParaRPr>
          </a:p>
        </p:txBody>
      </p:sp>
    </p:spTree>
    <p:extLst>
      <p:ext uri="{BB962C8B-B14F-4D97-AF65-F5344CB8AC3E}">
        <p14:creationId xmlns:p14="http://schemas.microsoft.com/office/powerpoint/2010/main" val="3128882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fld id="{84288EDE-007E-0C43-A935-48FA0B9A8597}" type="slidenum">
              <a:rPr lang="en-US" smtClean="0"/>
              <a:pPr/>
              <a:t>2</a:t>
            </a:fld>
            <a:endParaRPr lang="en-US" dirty="0"/>
          </a:p>
        </p:txBody>
      </p:sp>
      <p:sp>
        <p:nvSpPr>
          <p:cNvPr id="3" name="Content Placeholder 2"/>
          <p:cNvSpPr>
            <a:spLocks noGrp="1"/>
          </p:cNvSpPr>
          <p:nvPr>
            <p:ph sz="quarter" idx="14"/>
          </p:nvPr>
        </p:nvSpPr>
        <p:spPr>
          <a:xfrm>
            <a:off x="462840" y="580319"/>
            <a:ext cx="6492976" cy="881916"/>
          </a:xfrm>
        </p:spPr>
        <p:txBody>
          <a:bodyPr>
            <a:normAutofit fontScale="92500" lnSpcReduction="20000"/>
          </a:bodyPr>
          <a:lstStyle/>
          <a:p>
            <a:pPr>
              <a:spcAft>
                <a:spcPts val="600"/>
              </a:spcAft>
            </a:pPr>
            <a:r>
              <a:rPr lang="en-US" dirty="0"/>
              <a:t>﻿Embedding Alps into your culture</a:t>
            </a:r>
          </a:p>
          <a:p>
            <a:pPr>
              <a:spcAft>
                <a:spcPts val="600"/>
              </a:spcAft>
            </a:pPr>
            <a:r>
              <a:rPr lang="en-US" dirty="0">
                <a:solidFill>
                  <a:srgbClr val="2D7685"/>
                </a:solidFill>
              </a:rPr>
              <a:t>The purpose of the session</a:t>
            </a:r>
          </a:p>
        </p:txBody>
      </p:sp>
      <p:sp>
        <p:nvSpPr>
          <p:cNvPr id="4" name="Content Placeholder 3"/>
          <p:cNvSpPr>
            <a:spLocks noGrp="1"/>
          </p:cNvSpPr>
          <p:nvPr>
            <p:ph sz="quarter" idx="15"/>
          </p:nvPr>
        </p:nvSpPr>
        <p:spPr>
          <a:xfrm>
            <a:off x="533960" y="1736957"/>
            <a:ext cx="6181799" cy="1692043"/>
          </a:xfrm>
        </p:spPr>
        <p:txBody>
          <a:bodyPr/>
          <a:lstStyle/>
          <a:p>
            <a:pPr>
              <a:spcBef>
                <a:spcPts val="833"/>
              </a:spcBef>
              <a:buClr>
                <a:schemeClr val="accent2">
                  <a:lumMod val="75000"/>
                </a:schemeClr>
              </a:buClr>
            </a:pPr>
            <a:r>
              <a:rPr lang="en-GB" dirty="0"/>
              <a:t>Provide an overview of the Alps philosophy and culture </a:t>
            </a:r>
          </a:p>
          <a:p>
            <a:pPr>
              <a:spcBef>
                <a:spcPts val="833"/>
              </a:spcBef>
              <a:buClr>
                <a:schemeClr val="accent2">
                  <a:lumMod val="75000"/>
                </a:schemeClr>
              </a:buClr>
            </a:pPr>
            <a:r>
              <a:rPr lang="en-GB" dirty="0"/>
              <a:t>Describe how Alps analysis and Connect Interactive might fit into your Quality Assurance Cycle</a:t>
            </a:r>
          </a:p>
          <a:p>
            <a:pPr>
              <a:spcBef>
                <a:spcPts val="833"/>
              </a:spcBef>
              <a:buClr>
                <a:schemeClr val="accent2">
                  <a:lumMod val="75000"/>
                </a:schemeClr>
              </a:buClr>
            </a:pPr>
            <a:r>
              <a:rPr lang="en-GB" dirty="0"/>
              <a:t>Describe how you might get the most from your in-year monitoring in Connect Interactive </a:t>
            </a:r>
          </a:p>
        </p:txBody>
      </p:sp>
      <p:sp>
        <p:nvSpPr>
          <p:cNvPr id="8" name="Content Placeholder 3">
            <a:extLst>
              <a:ext uri="{FF2B5EF4-FFF2-40B4-BE49-F238E27FC236}">
                <a16:creationId xmlns:a16="http://schemas.microsoft.com/office/drawing/2014/main" id="{F37DEB1A-49E6-4245-9588-0C720D816C96}"/>
              </a:ext>
            </a:extLst>
          </p:cNvPr>
          <p:cNvSpPr txBox="1">
            <a:spLocks/>
          </p:cNvSpPr>
          <p:nvPr/>
        </p:nvSpPr>
        <p:spPr>
          <a:xfrm>
            <a:off x="918769" y="3708863"/>
            <a:ext cx="5782462" cy="1253208"/>
          </a:xfrm>
          <a:prstGeom prst="rect">
            <a:avLst/>
          </a:prstGeom>
          <a:solidFill>
            <a:srgbClr val="2D7685"/>
          </a:solidFill>
        </p:spPr>
        <p:txBody>
          <a:bodyPr vert="horz" lIns="0" tIns="0" rIns="0" bIns="0"/>
          <a:lstStyle>
            <a:lvl1pPr marL="223564" indent="-223564" algn="l" defTabSz="380985" rtl="0" eaLnBrk="1" latinLnBrk="0" hangingPunct="1">
              <a:lnSpc>
                <a:spcPct val="100000"/>
              </a:lnSpc>
              <a:spcBef>
                <a:spcPts val="0"/>
              </a:spcBef>
              <a:spcAft>
                <a:spcPts val="1167"/>
              </a:spcAft>
              <a:buFont typeface="Arial"/>
              <a:buChar char="•"/>
              <a:defRPr sz="1458" kern="1200">
                <a:solidFill>
                  <a:schemeClr val="tx2"/>
                </a:solidFill>
                <a:latin typeface="Open Sans"/>
                <a:ea typeface="+mn-ea"/>
                <a:cs typeface="Open Sans"/>
              </a:defRPr>
            </a:lvl1pPr>
            <a:lvl2pPr marL="448451" indent="-224887" algn="l" defTabSz="380985" rtl="0" eaLnBrk="1" latinLnBrk="0" hangingPunct="1">
              <a:lnSpc>
                <a:spcPct val="100000"/>
              </a:lnSpc>
              <a:spcBef>
                <a:spcPts val="0"/>
              </a:spcBef>
              <a:spcAft>
                <a:spcPts val="1167"/>
              </a:spcAft>
              <a:buFont typeface="Arial"/>
              <a:buChar char="–"/>
              <a:defRPr sz="1458" kern="1200">
                <a:solidFill>
                  <a:schemeClr val="tx2"/>
                </a:solidFill>
                <a:latin typeface="Open Sans"/>
                <a:ea typeface="+mn-ea"/>
                <a:cs typeface="Open Sans"/>
              </a:defRPr>
            </a:lvl2pPr>
            <a:lvl3pPr marL="149484" indent="-149484" algn="l" defTabSz="380985" rtl="0" eaLnBrk="1" latinLnBrk="0" hangingPunct="1">
              <a:lnSpc>
                <a:spcPct val="80000"/>
              </a:lnSpc>
              <a:spcBef>
                <a:spcPts val="0"/>
              </a:spcBef>
              <a:spcAft>
                <a:spcPts val="1000"/>
              </a:spcAft>
              <a:buFont typeface="Arial"/>
              <a:buChar char="•"/>
              <a:defRPr sz="1500" kern="1200">
                <a:solidFill>
                  <a:schemeClr val="tx1"/>
                </a:solidFill>
                <a:latin typeface="Open Sans"/>
                <a:ea typeface="+mn-ea"/>
                <a:cs typeface="Open Sans"/>
              </a:defRPr>
            </a:lvl3pPr>
            <a:lvl4pPr marL="149484" indent="-149484" algn="l" defTabSz="380985" rtl="0" eaLnBrk="1" latinLnBrk="0" hangingPunct="1">
              <a:lnSpc>
                <a:spcPct val="80000"/>
              </a:lnSpc>
              <a:spcBef>
                <a:spcPts val="0"/>
              </a:spcBef>
              <a:spcAft>
                <a:spcPts val="1000"/>
              </a:spcAft>
              <a:buFont typeface="Arial"/>
              <a:buChar char="–"/>
              <a:defRPr sz="1500" kern="1200">
                <a:solidFill>
                  <a:schemeClr val="tx1"/>
                </a:solidFill>
                <a:latin typeface="Open Sans"/>
                <a:ea typeface="+mn-ea"/>
                <a:cs typeface="Open Sans"/>
              </a:defRPr>
            </a:lvl4pPr>
            <a:lvl5pPr marL="149484" indent="-149484" algn="l" defTabSz="380985" rtl="0" eaLnBrk="1" latinLnBrk="0" hangingPunct="1">
              <a:lnSpc>
                <a:spcPct val="80000"/>
              </a:lnSpc>
              <a:spcBef>
                <a:spcPts val="0"/>
              </a:spcBef>
              <a:spcAft>
                <a:spcPts val="1000"/>
              </a:spcAft>
              <a:buFont typeface="Arial"/>
              <a:buChar char="»"/>
              <a:defRPr sz="1500" kern="1200">
                <a:solidFill>
                  <a:schemeClr val="tx1"/>
                </a:solidFill>
                <a:latin typeface="Open Sans"/>
                <a:ea typeface="+mn-ea"/>
                <a:cs typeface="Open San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pPr marL="0" indent="0">
              <a:spcBef>
                <a:spcPts val="600"/>
              </a:spcBef>
              <a:spcAft>
                <a:spcPts val="0"/>
              </a:spcAft>
              <a:buClr>
                <a:schemeClr val="accent2">
                  <a:lumMod val="75000"/>
                </a:schemeClr>
              </a:buClr>
              <a:buFont typeface="Arial"/>
              <a:buNone/>
            </a:pPr>
            <a:r>
              <a:rPr lang="en-GB" b="1" dirty="0">
                <a:solidFill>
                  <a:schemeClr val="bg1"/>
                </a:solidFill>
              </a:rPr>
              <a:t>	Additional information </a:t>
            </a:r>
          </a:p>
          <a:p>
            <a:pPr marL="538163" indent="-177800">
              <a:spcBef>
                <a:spcPts val="600"/>
              </a:spcBef>
              <a:spcAft>
                <a:spcPts val="0"/>
              </a:spcAft>
              <a:buClr>
                <a:schemeClr val="accent2">
                  <a:lumMod val="75000"/>
                </a:schemeClr>
              </a:buClr>
              <a:buFont typeface="Wingdings" panose="05000000000000000000" pitchFamily="2" charset="2"/>
              <a:buChar char="§"/>
            </a:pPr>
            <a:r>
              <a:rPr lang="en-GB" b="1" dirty="0">
                <a:solidFill>
                  <a:schemeClr val="bg1"/>
                </a:solidFill>
              </a:rPr>
              <a:t>Alps Cycle download from </a:t>
            </a:r>
            <a:r>
              <a:rPr lang="en-GB" b="1" dirty="0">
                <a:solidFill>
                  <a:schemeClr val="bg1"/>
                </a:solidFill>
                <a:hlinkClick r:id="rId3"/>
              </a:rPr>
              <a:t>here </a:t>
            </a:r>
            <a:r>
              <a:rPr lang="en-GB" b="1" dirty="0">
                <a:solidFill>
                  <a:schemeClr val="bg1"/>
                </a:solidFill>
              </a:rPr>
              <a:t> </a:t>
            </a:r>
          </a:p>
          <a:p>
            <a:pPr marL="538163" indent="-177800">
              <a:spcBef>
                <a:spcPts val="600"/>
              </a:spcBef>
              <a:spcAft>
                <a:spcPts val="0"/>
              </a:spcAft>
              <a:buClr>
                <a:schemeClr val="accent2">
                  <a:lumMod val="75000"/>
                </a:schemeClr>
              </a:buClr>
              <a:buFont typeface="Wingdings" panose="05000000000000000000" pitchFamily="2" charset="2"/>
              <a:buChar char="§"/>
            </a:pPr>
            <a:r>
              <a:rPr lang="en-GB" b="1" i="1" dirty="0">
                <a:solidFill>
                  <a:schemeClr val="bg1"/>
                </a:solidFill>
              </a:rPr>
              <a:t>Monitoring checklist </a:t>
            </a:r>
          </a:p>
          <a:p>
            <a:pPr marL="538163" indent="-177800">
              <a:spcBef>
                <a:spcPts val="600"/>
              </a:spcBef>
              <a:spcAft>
                <a:spcPts val="0"/>
              </a:spcAft>
              <a:buClr>
                <a:schemeClr val="accent2">
                  <a:lumMod val="75000"/>
                </a:schemeClr>
              </a:buClr>
              <a:buFont typeface="Wingdings" panose="05000000000000000000" pitchFamily="2" charset="2"/>
              <a:buChar char="§"/>
            </a:pPr>
            <a:r>
              <a:rPr lang="en-GB" b="1" dirty="0">
                <a:solidFill>
                  <a:schemeClr val="bg1"/>
                </a:solidFill>
              </a:rPr>
              <a:t>Staff checklists from Knowledge Base </a:t>
            </a:r>
            <a:endParaRPr lang="en-GB" b="1" i="1" dirty="0">
              <a:solidFill>
                <a:schemeClr val="bg1"/>
              </a:solidFill>
            </a:endParaRPr>
          </a:p>
          <a:p>
            <a:pPr marL="0" indent="0">
              <a:spcBef>
                <a:spcPts val="833"/>
              </a:spcBef>
              <a:buClr>
                <a:schemeClr val="accent2">
                  <a:lumMod val="75000"/>
                </a:schemeClr>
              </a:buClr>
              <a:buFont typeface="Arial"/>
              <a:buNone/>
            </a:pPr>
            <a:endParaRPr lang="en-GB" i="1" dirty="0"/>
          </a:p>
        </p:txBody>
      </p:sp>
    </p:spTree>
    <p:extLst>
      <p:ext uri="{BB962C8B-B14F-4D97-AF65-F5344CB8AC3E}">
        <p14:creationId xmlns:p14="http://schemas.microsoft.com/office/powerpoint/2010/main" val="1491263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6E191D-D904-453B-8F08-23D9284B9088}"/>
              </a:ext>
            </a:extLst>
          </p:cNvPr>
          <p:cNvSpPr>
            <a:spLocks noGrp="1"/>
          </p:cNvSpPr>
          <p:nvPr>
            <p:ph sz="quarter" idx="15"/>
          </p:nvPr>
        </p:nvSpPr>
        <p:spPr/>
        <p:txBody>
          <a:bodyPr/>
          <a:lstStyle/>
          <a:p>
            <a:endParaRPr lang="en-GB"/>
          </a:p>
        </p:txBody>
      </p:sp>
      <p:grpSp>
        <p:nvGrpSpPr>
          <p:cNvPr id="3" name="Group 2">
            <a:extLst>
              <a:ext uri="{FF2B5EF4-FFF2-40B4-BE49-F238E27FC236}">
                <a16:creationId xmlns:a16="http://schemas.microsoft.com/office/drawing/2014/main" id="{EDE01DB8-8F8B-4D6A-8A6F-A78C3B3E878A}"/>
              </a:ext>
            </a:extLst>
          </p:cNvPr>
          <p:cNvGrpSpPr/>
          <p:nvPr/>
        </p:nvGrpSpPr>
        <p:grpSpPr>
          <a:xfrm>
            <a:off x="0" y="0"/>
            <a:ext cx="7665720" cy="5715000"/>
            <a:chOff x="0" y="0"/>
            <a:chExt cx="7620000" cy="5715000"/>
          </a:xfrm>
        </p:grpSpPr>
        <p:pic>
          <p:nvPicPr>
            <p:cNvPr id="4" name="Picture 3">
              <a:extLst>
                <a:ext uri="{FF2B5EF4-FFF2-40B4-BE49-F238E27FC236}">
                  <a16:creationId xmlns:a16="http://schemas.microsoft.com/office/drawing/2014/main" id="{2F74F452-77CD-423B-8DC6-848E19CB349C}"/>
                </a:ext>
              </a:extLst>
            </p:cNvPr>
            <p:cNvPicPr>
              <a:picLocks noChangeAspect="1"/>
            </p:cNvPicPr>
            <p:nvPr/>
          </p:nvPicPr>
          <p:blipFill>
            <a:blip r:embed="rId2"/>
            <a:stretch>
              <a:fillRect/>
            </a:stretch>
          </p:blipFill>
          <p:spPr>
            <a:xfrm>
              <a:off x="0" y="0"/>
              <a:ext cx="7620000" cy="5715000"/>
            </a:xfrm>
            <a:prstGeom prst="rect">
              <a:avLst/>
            </a:prstGeom>
          </p:spPr>
        </p:pic>
        <p:sp>
          <p:nvSpPr>
            <p:cNvPr id="5" name="Rectangle 4">
              <a:extLst>
                <a:ext uri="{FF2B5EF4-FFF2-40B4-BE49-F238E27FC236}">
                  <a16:creationId xmlns:a16="http://schemas.microsoft.com/office/drawing/2014/main" id="{C2B41893-D6C3-4D76-9EFB-765D855E839A}"/>
                </a:ext>
              </a:extLst>
            </p:cNvPr>
            <p:cNvSpPr/>
            <p:nvPr/>
          </p:nvSpPr>
          <p:spPr>
            <a:xfrm>
              <a:off x="1808480" y="423865"/>
              <a:ext cx="5262880" cy="3050855"/>
            </a:xfrm>
            <a:prstGeom prst="rect">
              <a:avLst/>
            </a:prstGeom>
            <a:solidFill>
              <a:srgbClr val="7148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7" name="Title 1">
            <a:extLst>
              <a:ext uri="{FF2B5EF4-FFF2-40B4-BE49-F238E27FC236}">
                <a16:creationId xmlns:a16="http://schemas.microsoft.com/office/drawing/2014/main" id="{BD688894-D4CE-471A-A266-F542792D611D}"/>
              </a:ext>
            </a:extLst>
          </p:cNvPr>
          <p:cNvSpPr txBox="1">
            <a:spLocks/>
          </p:cNvSpPr>
          <p:nvPr/>
        </p:nvSpPr>
        <p:spPr>
          <a:xfrm>
            <a:off x="2604463" y="1108136"/>
            <a:ext cx="4623661" cy="2445456"/>
          </a:xfrm>
          <a:prstGeom prst="rect">
            <a:avLst/>
          </a:prstGeom>
        </p:spPr>
        <p:txBody>
          <a:bodyPr/>
          <a:lstStyle>
            <a:lvl1pPr algn="ctr" defTabSz="380985" rtl="0" eaLnBrk="1" latinLnBrk="0" hangingPunct="1">
              <a:spcBef>
                <a:spcPct val="0"/>
              </a:spcBef>
              <a:buNone/>
              <a:defRPr sz="3667" kern="1200">
                <a:solidFill>
                  <a:schemeClr val="tx1"/>
                </a:solidFill>
                <a:latin typeface="+mj-lt"/>
                <a:ea typeface="+mj-ea"/>
                <a:cs typeface="+mj-cs"/>
              </a:defRPr>
            </a:lvl1pPr>
          </a:lstStyle>
          <a:p>
            <a:r>
              <a:rPr lang="en-GB" b="1" dirty="0">
                <a:solidFill>
                  <a:schemeClr val="bg1"/>
                </a:solidFill>
                <a:latin typeface="Futura Round" pitchFamily="2" charset="0"/>
              </a:rPr>
              <a:t>Getting the most from your examination analysis and subject review</a:t>
            </a:r>
          </a:p>
          <a:p>
            <a:endParaRPr lang="en-GB" sz="3600" b="1" dirty="0">
              <a:solidFill>
                <a:schemeClr val="bg1"/>
              </a:solidFill>
              <a:latin typeface="Futura Round" pitchFamily="2" charset="0"/>
            </a:endParaRPr>
          </a:p>
        </p:txBody>
      </p:sp>
    </p:spTree>
    <p:extLst>
      <p:ext uri="{BB962C8B-B14F-4D97-AF65-F5344CB8AC3E}">
        <p14:creationId xmlns:p14="http://schemas.microsoft.com/office/powerpoint/2010/main" val="1630458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368A6F-0446-4AB7-84C8-DFE489178C75}"/>
              </a:ext>
            </a:extLst>
          </p:cNvPr>
          <p:cNvSpPr/>
          <p:nvPr/>
        </p:nvSpPr>
        <p:spPr>
          <a:xfrm>
            <a:off x="0" y="0"/>
            <a:ext cx="7620000" cy="5083728"/>
          </a:xfrm>
          <a:prstGeom prst="rect">
            <a:avLst/>
          </a:prstGeom>
          <a:solidFill>
            <a:srgbClr val="7148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80855C6-07FD-4CDF-A2C6-32AC19175F21}"/>
              </a:ext>
            </a:extLst>
          </p:cNvPr>
          <p:cNvSpPr txBox="1"/>
          <p:nvPr/>
        </p:nvSpPr>
        <p:spPr>
          <a:xfrm>
            <a:off x="774599" y="631272"/>
            <a:ext cx="6286737" cy="3877985"/>
          </a:xfrm>
          <a:prstGeom prst="rect">
            <a:avLst/>
          </a:prstGeom>
        </p:spPr>
        <p:txBody>
          <a:bodyPr vert="horz" wrap="square" lIns="0" tIns="0" rIns="0" bIns="0" rtlCol="0">
            <a:spAutoFit/>
          </a:bodyPr>
          <a:lstStyle/>
          <a:p>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 Interactive quickly facilitates you in identifying questions to ask of your analysis: </a:t>
            </a:r>
          </a:p>
          <a:p>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Ensure that all staff have access to their analysis so that they can prepare thoroughly for their line management meeting focused on examination outcomes. </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Use the staff checklists – subject review section as a prompt to addressing all areas of your analysis .</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a:t>
            </a:r>
            <a:r>
              <a:rPr lang="en-GB" sz="1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Review Checklist </a:t>
            </a: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provides Senior Leaders with a more in depth overview of data analysis considerations.</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692400" indent="-268288">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For more of a discursive approach to Subject Review read the Briefing paper: </a:t>
            </a:r>
            <a:r>
              <a:rPr lang="en-GB" sz="1400" u="sng" dirty="0">
                <a:solidFill>
                  <a:srgbClr val="000099"/>
                </a:solidFill>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A guide to subject review in Connect Interactive (PDF)</a:t>
            </a:r>
            <a:endParaRPr lang="en-GB" sz="1400" dirty="0">
              <a:solidFill>
                <a:srgbClr val="00009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48F4D32-812C-43A4-9870-6772E8463490}"/>
              </a:ext>
            </a:extLst>
          </p:cNvPr>
          <p:cNvPicPr>
            <a:picLocks noChangeAspect="1"/>
          </p:cNvPicPr>
          <p:nvPr/>
        </p:nvPicPr>
        <p:blipFill>
          <a:blip r:embed="rId3"/>
          <a:stretch>
            <a:fillRect/>
          </a:stretch>
        </p:blipFill>
        <p:spPr>
          <a:xfrm>
            <a:off x="774599" y="3301697"/>
            <a:ext cx="2223083" cy="1340907"/>
          </a:xfrm>
          <a:prstGeom prst="rect">
            <a:avLst/>
          </a:prstGeom>
        </p:spPr>
      </p:pic>
    </p:spTree>
    <p:extLst>
      <p:ext uri="{BB962C8B-B14F-4D97-AF65-F5344CB8AC3E}">
        <p14:creationId xmlns:p14="http://schemas.microsoft.com/office/powerpoint/2010/main" val="279332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F5C3CC-358A-496D-975D-A94002E6F352}"/>
              </a:ext>
            </a:extLst>
          </p:cNvPr>
          <p:cNvSpPr/>
          <p:nvPr/>
        </p:nvSpPr>
        <p:spPr>
          <a:xfrm>
            <a:off x="0" y="0"/>
            <a:ext cx="7620000" cy="5083728"/>
          </a:xfrm>
          <a:prstGeom prst="rect">
            <a:avLst/>
          </a:prstGeom>
          <a:solidFill>
            <a:srgbClr val="7148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0E63AEB9-8959-42AA-904F-594429C47B7E}"/>
              </a:ext>
            </a:extLst>
          </p:cNvPr>
          <p:cNvSpPr>
            <a:spLocks noGrp="1"/>
          </p:cNvSpPr>
          <p:nvPr>
            <p:ph sz="quarter" idx="14"/>
          </p:nvPr>
        </p:nvSpPr>
        <p:spPr>
          <a:xfrm>
            <a:off x="256912" y="305989"/>
            <a:ext cx="6760920" cy="849050"/>
          </a:xfrm>
        </p:spPr>
        <p:txBody>
          <a:bodyPr>
            <a:normAutofit fontScale="92500"/>
          </a:bodyPr>
          <a:lstStyle/>
          <a:p>
            <a:r>
              <a:rPr lang="en-GB" sz="3200" dirty="0">
                <a:solidFill>
                  <a:schemeClr val="bg1"/>
                </a:solidFill>
              </a:rPr>
              <a:t>Using your Alps analysis effectively</a:t>
            </a:r>
          </a:p>
          <a:p>
            <a:endParaRPr lang="en-GB" dirty="0"/>
          </a:p>
        </p:txBody>
      </p:sp>
      <p:sp>
        <p:nvSpPr>
          <p:cNvPr id="3" name="Content Placeholder 2">
            <a:extLst>
              <a:ext uri="{FF2B5EF4-FFF2-40B4-BE49-F238E27FC236}">
                <a16:creationId xmlns:a16="http://schemas.microsoft.com/office/drawing/2014/main" id="{B1822636-8209-451A-BA5F-4A358B59E8EB}"/>
              </a:ext>
            </a:extLst>
          </p:cNvPr>
          <p:cNvSpPr>
            <a:spLocks noGrp="1"/>
          </p:cNvSpPr>
          <p:nvPr>
            <p:ph sz="quarter" idx="15"/>
          </p:nvPr>
        </p:nvSpPr>
        <p:spPr>
          <a:xfrm>
            <a:off x="487372" y="1155039"/>
            <a:ext cx="6760920" cy="4073954"/>
          </a:xfrm>
        </p:spPr>
        <p:txBody>
          <a:bodyPr/>
          <a:lstStyle/>
          <a:p>
            <a:pPr lvl="0" fontAlgn="base"/>
            <a:r>
              <a:rPr lang="en-GB" sz="1400" b="1" dirty="0">
                <a:solidFill>
                  <a:schemeClr val="bg1"/>
                </a:solidFill>
              </a:rPr>
              <a:t>Make sure you use your 2019 Alps analysis strategically with subject leaders. </a:t>
            </a:r>
          </a:p>
          <a:p>
            <a:pPr lvl="0" fontAlgn="base">
              <a:spcBef>
                <a:spcPts val="1800"/>
              </a:spcBef>
            </a:pPr>
            <a:r>
              <a:rPr lang="en-GB" sz="1400" b="1" dirty="0">
                <a:solidFill>
                  <a:schemeClr val="bg1"/>
                </a:solidFill>
              </a:rPr>
              <a:t>Organise robust Performance Management meetings with all post-16 Heads of Department that focus both on evaluating 2019 performance and on planning to make a difference in 2019/20. </a:t>
            </a:r>
          </a:p>
          <a:p>
            <a:pPr lvl="1" fontAlgn="base"/>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Be clear about what analysis are you expecting them to bring to the meeting?</a:t>
            </a:r>
          </a:p>
          <a:p>
            <a:pPr lvl="1" fontAlgn="base"/>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Annotated Alps subject pages/Connect Interactive saved modelling.</a:t>
            </a:r>
            <a:r>
              <a:rPr lang="en-GB" sz="1400" b="1" dirty="0">
                <a:solidFill>
                  <a:schemeClr val="bg1"/>
                </a:solidFill>
                <a:highlight>
                  <a:srgbClr val="FFFF00"/>
                </a:highlight>
                <a:latin typeface="Open Sans" panose="020B0606030504020204" pitchFamily="34" charset="0"/>
                <a:ea typeface="Open Sans" panose="020B0606030504020204" pitchFamily="34" charset="0"/>
                <a:cs typeface="Open Sans" panose="020B0606030504020204" pitchFamily="34" charset="0"/>
              </a:rPr>
              <a:t> </a:t>
            </a:r>
          </a:p>
          <a:p>
            <a:pPr lvl="0" fontAlgn="base">
              <a:spcBef>
                <a:spcPts val="1800"/>
              </a:spcBef>
            </a:pPr>
            <a:r>
              <a:rPr lang="en-GB" sz="1400" b="1" dirty="0">
                <a:solidFill>
                  <a:schemeClr val="bg1"/>
                </a:solidFill>
              </a:rPr>
              <a:t>If a department is significantly under-achieving, make it clear ‘what got you here won’t get you there’, agree what is going to be different and when you will be regularly checking up.</a:t>
            </a:r>
          </a:p>
          <a:p>
            <a:pPr marL="0" indent="0">
              <a:buNone/>
            </a:pPr>
            <a:endParaRPr lang="en-GB" sz="2000" dirty="0"/>
          </a:p>
        </p:txBody>
      </p:sp>
    </p:spTree>
    <p:extLst>
      <p:ext uri="{BB962C8B-B14F-4D97-AF65-F5344CB8AC3E}">
        <p14:creationId xmlns:p14="http://schemas.microsoft.com/office/powerpoint/2010/main" val="1776800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4DCD10-2C9A-4EF5-80E3-64AC5445D92E}"/>
              </a:ext>
            </a:extLst>
          </p:cNvPr>
          <p:cNvSpPr/>
          <p:nvPr/>
        </p:nvSpPr>
        <p:spPr>
          <a:xfrm>
            <a:off x="0" y="0"/>
            <a:ext cx="7620000" cy="5083728"/>
          </a:xfrm>
          <a:prstGeom prst="rect">
            <a:avLst/>
          </a:prstGeom>
          <a:solidFill>
            <a:srgbClr val="7148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0E63AEB9-8959-42AA-904F-594429C47B7E}"/>
              </a:ext>
            </a:extLst>
          </p:cNvPr>
          <p:cNvSpPr>
            <a:spLocks noGrp="1"/>
          </p:cNvSpPr>
          <p:nvPr>
            <p:ph sz="quarter" idx="14"/>
          </p:nvPr>
        </p:nvSpPr>
        <p:spPr/>
        <p:txBody>
          <a:bodyPr>
            <a:normAutofit/>
          </a:bodyPr>
          <a:lstStyle/>
          <a:p>
            <a:r>
              <a:rPr lang="en-GB" dirty="0">
                <a:solidFill>
                  <a:schemeClr val="bg1"/>
                </a:solidFill>
              </a:rPr>
              <a:t>Using your Alps analysis effectively</a:t>
            </a:r>
          </a:p>
          <a:p>
            <a:endParaRPr lang="en-GB" dirty="0"/>
          </a:p>
        </p:txBody>
      </p:sp>
      <p:sp>
        <p:nvSpPr>
          <p:cNvPr id="3" name="Content Placeholder 2">
            <a:extLst>
              <a:ext uri="{FF2B5EF4-FFF2-40B4-BE49-F238E27FC236}">
                <a16:creationId xmlns:a16="http://schemas.microsoft.com/office/drawing/2014/main" id="{B1822636-8209-451A-BA5F-4A358B59E8EB}"/>
              </a:ext>
            </a:extLst>
          </p:cNvPr>
          <p:cNvSpPr>
            <a:spLocks noGrp="1"/>
          </p:cNvSpPr>
          <p:nvPr>
            <p:ph sz="quarter" idx="15"/>
          </p:nvPr>
        </p:nvSpPr>
        <p:spPr>
          <a:xfrm>
            <a:off x="638169" y="1220796"/>
            <a:ext cx="6492976" cy="2151579"/>
          </a:xfrm>
        </p:spPr>
        <p:txBody>
          <a:bodyPr/>
          <a:lstStyle/>
          <a:p>
            <a:pPr lvl="0" fontAlgn="base"/>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Unless this is your first year with Alps and you have not submitted data for previous years, compare how you </a:t>
            </a:r>
            <a:r>
              <a:rPr lang="en-GB" sz="1400" b="1" dirty="0">
                <a:solidFill>
                  <a:schemeClr val="bg1"/>
                </a:solidFill>
              </a:rPr>
              <a:t>did in 2019 with 2018 and your 4 year trend;</a:t>
            </a:r>
          </a:p>
          <a:p>
            <a:pPr marL="0" lvl="0" indent="0" fontAlgn="base">
              <a:buNone/>
            </a:pPr>
            <a:endParaRPr lang="en-GB" sz="1400" b="1" dirty="0">
              <a:solidFill>
                <a:schemeClr val="bg1"/>
              </a:solidFill>
            </a:endParaRPr>
          </a:p>
          <a:p>
            <a:pPr lvl="0" fontAlgn="base"/>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Consider your School </a:t>
            </a:r>
            <a:r>
              <a:rPr lang="en-GB" sz="1400" b="1" dirty="0">
                <a:solidFill>
                  <a:schemeClr val="bg1"/>
                </a:solidFill>
              </a:rPr>
              <a:t>Improvement Plan for 2018-19. How well did you do in terms of priorities established early in academic year 2018-19?</a:t>
            </a:r>
          </a:p>
          <a:p>
            <a:pPr marL="0" indent="0">
              <a:buNone/>
            </a:pPr>
            <a:endParaRPr lang="en-GB" sz="2000" dirty="0"/>
          </a:p>
        </p:txBody>
      </p:sp>
      <p:sp>
        <p:nvSpPr>
          <p:cNvPr id="5" name="Content Placeholder 2">
            <a:extLst>
              <a:ext uri="{FF2B5EF4-FFF2-40B4-BE49-F238E27FC236}">
                <a16:creationId xmlns:a16="http://schemas.microsoft.com/office/drawing/2014/main" id="{B934DE28-AA96-4860-A920-E5C096CEAFE7}"/>
              </a:ext>
            </a:extLst>
          </p:cNvPr>
          <p:cNvSpPr txBox="1">
            <a:spLocks/>
          </p:cNvSpPr>
          <p:nvPr/>
        </p:nvSpPr>
        <p:spPr>
          <a:xfrm>
            <a:off x="638169" y="3012042"/>
            <a:ext cx="6492976" cy="2067689"/>
          </a:xfrm>
          <a:prstGeom prst="rect">
            <a:avLst/>
          </a:prstGeom>
        </p:spPr>
        <p:txBody>
          <a:bodyPr/>
          <a:lstStyle>
            <a:lvl1pPr marL="285739" indent="-285739" algn="l" defTabSz="380985" rtl="0" eaLnBrk="1" latinLnBrk="0" hangingPunct="1">
              <a:spcBef>
                <a:spcPct val="20000"/>
              </a:spcBef>
              <a:buFont typeface="Arial"/>
              <a:buChar char="•"/>
              <a:defRPr sz="1458"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pPr fontAlgn="base"/>
            <a:r>
              <a:rPr lang="en-GB" sz="1400" b="1">
                <a:solidFill>
                  <a:schemeClr val="bg1"/>
                </a:solidFill>
              </a:rPr>
              <a:t>Did any subject(s) under-perform so badly in 2019 that they need to be identified as a priority for improvement in 2019-20?</a:t>
            </a:r>
          </a:p>
          <a:p>
            <a:pPr marL="0" indent="0" fontAlgn="base">
              <a:buFont typeface="Arial"/>
              <a:buNone/>
            </a:pPr>
            <a:endParaRPr lang="en-GB" sz="1400" b="1">
              <a:solidFill>
                <a:schemeClr val="bg1"/>
              </a:solidFill>
            </a:endParaRPr>
          </a:p>
          <a:p>
            <a:pPr fontAlgn="base"/>
            <a:r>
              <a:rPr lang="en-GB" sz="1400" b="1">
                <a:solidFill>
                  <a:schemeClr val="bg1"/>
                </a:solidFill>
              </a:rPr>
              <a:t>If there were several teaching sets in that subject was the under-performance consistent across the sets or are there certain areas that might be useful in the drive to improve performance in 2020?</a:t>
            </a:r>
          </a:p>
          <a:p>
            <a:pPr marL="0" indent="0">
              <a:buFont typeface="Arial"/>
              <a:buNone/>
            </a:pPr>
            <a:endParaRPr lang="en-GB" sz="2000" dirty="0"/>
          </a:p>
        </p:txBody>
      </p:sp>
    </p:spTree>
    <p:extLst>
      <p:ext uri="{BB962C8B-B14F-4D97-AF65-F5344CB8AC3E}">
        <p14:creationId xmlns:p14="http://schemas.microsoft.com/office/powerpoint/2010/main" val="3087847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6E51EA9-7264-4981-89C1-381612090D2C}"/>
              </a:ext>
            </a:extLst>
          </p:cNvPr>
          <p:cNvSpPr/>
          <p:nvPr/>
        </p:nvSpPr>
        <p:spPr>
          <a:xfrm>
            <a:off x="0" y="0"/>
            <a:ext cx="7620000" cy="5083728"/>
          </a:xfrm>
          <a:prstGeom prst="rect">
            <a:avLst/>
          </a:prstGeom>
          <a:solidFill>
            <a:srgbClr val="7148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0E63AEB9-8959-42AA-904F-594429C47B7E}"/>
              </a:ext>
            </a:extLst>
          </p:cNvPr>
          <p:cNvSpPr>
            <a:spLocks noGrp="1"/>
          </p:cNvSpPr>
          <p:nvPr>
            <p:ph sz="quarter" idx="14"/>
          </p:nvPr>
        </p:nvSpPr>
        <p:spPr/>
        <p:txBody>
          <a:bodyPr>
            <a:normAutofit/>
          </a:bodyPr>
          <a:lstStyle/>
          <a:p>
            <a:r>
              <a:rPr lang="en-GB" b="1" dirty="0">
                <a:solidFill>
                  <a:schemeClr val="bg1"/>
                </a:solidFill>
              </a:rPr>
              <a:t>Using your Alps analysis effectively</a:t>
            </a:r>
            <a:endParaRPr lang="en-GB" dirty="0">
              <a:solidFill>
                <a:schemeClr val="bg1"/>
              </a:solidFill>
            </a:endParaRPr>
          </a:p>
        </p:txBody>
      </p:sp>
      <p:sp>
        <p:nvSpPr>
          <p:cNvPr id="3" name="Content Placeholder 2">
            <a:extLst>
              <a:ext uri="{FF2B5EF4-FFF2-40B4-BE49-F238E27FC236}">
                <a16:creationId xmlns:a16="http://schemas.microsoft.com/office/drawing/2014/main" id="{B1822636-8209-451A-BA5F-4A358B59E8EB}"/>
              </a:ext>
            </a:extLst>
          </p:cNvPr>
          <p:cNvSpPr>
            <a:spLocks noGrp="1"/>
          </p:cNvSpPr>
          <p:nvPr>
            <p:ph sz="quarter" idx="15"/>
          </p:nvPr>
        </p:nvSpPr>
        <p:spPr>
          <a:xfrm>
            <a:off x="554279" y="1598300"/>
            <a:ext cx="6492976" cy="3709680"/>
          </a:xfrm>
        </p:spPr>
        <p:txBody>
          <a:bodyPr/>
          <a:lstStyle/>
          <a:p>
            <a:pPr fontAlgn="base"/>
            <a:r>
              <a:rPr lang="en-GB" sz="1400" b="1" dirty="0">
                <a:solidFill>
                  <a:schemeClr val="bg1"/>
                </a:solidFill>
              </a:rPr>
              <a:t>In Connect Interactive expect all Teaching staff to access Connect Interactive and perform some ‘What If’ and ‘How do I’ modelling analysis based on their end of year grades.</a:t>
            </a:r>
          </a:p>
          <a:p>
            <a:pPr marL="0" indent="0" fontAlgn="base">
              <a:buNone/>
            </a:pPr>
            <a:endParaRPr lang="en-GB" sz="1400" b="1" dirty="0">
              <a:solidFill>
                <a:schemeClr val="bg1"/>
              </a:solidFill>
            </a:endParaRPr>
          </a:p>
          <a:p>
            <a:pPr fontAlgn="base"/>
            <a:r>
              <a:rPr lang="en-GB" sz="1400" b="1" dirty="0">
                <a:solidFill>
                  <a:schemeClr val="bg1"/>
                </a:solidFill>
              </a:rPr>
              <a:t>Expect them to identify student groups or students who made the difference to their teaching set value-added indicator. </a:t>
            </a:r>
          </a:p>
          <a:p>
            <a:pPr fontAlgn="base"/>
            <a:endParaRPr lang="en-GB" sz="1400" b="1" dirty="0">
              <a:solidFill>
                <a:schemeClr val="bg1"/>
              </a:solidFill>
            </a:endParaRPr>
          </a:p>
          <a:p>
            <a:pPr fontAlgn="base"/>
            <a:r>
              <a:rPr lang="en-GB" sz="1400" b="1" dirty="0">
                <a:solidFill>
                  <a:schemeClr val="bg1"/>
                </a:solidFill>
              </a:rPr>
              <a:t>Use our </a:t>
            </a:r>
            <a:r>
              <a:rPr lang="en-GB" sz="1400" b="1" i="1" dirty="0">
                <a:solidFill>
                  <a:schemeClr val="bg1"/>
                </a:solidFill>
              </a:rPr>
              <a:t>Connect Interactive Workbook</a:t>
            </a:r>
            <a:r>
              <a:rPr lang="en-GB" sz="1400" b="1" dirty="0">
                <a:solidFill>
                  <a:schemeClr val="bg1"/>
                </a:solidFill>
              </a:rPr>
              <a:t> for subject leads and classroom teachers.</a:t>
            </a:r>
          </a:p>
          <a:p>
            <a:pPr marL="0" indent="0">
              <a:buNone/>
            </a:pPr>
            <a:endParaRPr lang="en-GB" dirty="0"/>
          </a:p>
        </p:txBody>
      </p:sp>
    </p:spTree>
    <p:extLst>
      <p:ext uri="{BB962C8B-B14F-4D97-AF65-F5344CB8AC3E}">
        <p14:creationId xmlns:p14="http://schemas.microsoft.com/office/powerpoint/2010/main" val="4751727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E84E7D-1DD7-4B77-BD01-AB40D8F333B3}"/>
              </a:ext>
            </a:extLst>
          </p:cNvPr>
          <p:cNvSpPr/>
          <p:nvPr/>
        </p:nvSpPr>
        <p:spPr>
          <a:xfrm>
            <a:off x="0" y="0"/>
            <a:ext cx="7620000" cy="5083728"/>
          </a:xfrm>
          <a:prstGeom prst="rect">
            <a:avLst/>
          </a:prstGeom>
          <a:solidFill>
            <a:srgbClr val="7148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0E63AEB9-8959-42AA-904F-594429C47B7E}"/>
              </a:ext>
            </a:extLst>
          </p:cNvPr>
          <p:cNvSpPr>
            <a:spLocks noGrp="1"/>
          </p:cNvSpPr>
          <p:nvPr>
            <p:ph sz="quarter" idx="14"/>
          </p:nvPr>
        </p:nvSpPr>
        <p:spPr>
          <a:xfrm>
            <a:off x="457636" y="331844"/>
            <a:ext cx="6492976" cy="849050"/>
          </a:xfrm>
        </p:spPr>
        <p:txBody>
          <a:bodyPr>
            <a:normAutofit/>
          </a:bodyPr>
          <a:lstStyle/>
          <a:p>
            <a:r>
              <a:rPr lang="en-GB" b="1" dirty="0">
                <a:solidFill>
                  <a:schemeClr val="bg1"/>
                </a:solidFill>
              </a:rPr>
              <a:t>Was your student monitoring effective?</a:t>
            </a:r>
            <a:endParaRPr lang="en-GB" dirty="0">
              <a:solidFill>
                <a:schemeClr val="bg1"/>
              </a:solidFill>
            </a:endParaRPr>
          </a:p>
          <a:p>
            <a:endParaRPr lang="en-GB" dirty="0"/>
          </a:p>
        </p:txBody>
      </p:sp>
      <p:sp>
        <p:nvSpPr>
          <p:cNvPr id="3" name="Content Placeholder 2">
            <a:extLst>
              <a:ext uri="{FF2B5EF4-FFF2-40B4-BE49-F238E27FC236}">
                <a16:creationId xmlns:a16="http://schemas.microsoft.com/office/drawing/2014/main" id="{B1822636-8209-451A-BA5F-4A358B59E8EB}"/>
              </a:ext>
            </a:extLst>
          </p:cNvPr>
          <p:cNvSpPr>
            <a:spLocks noGrp="1"/>
          </p:cNvSpPr>
          <p:nvPr>
            <p:ph sz="quarter" idx="15"/>
          </p:nvPr>
        </p:nvSpPr>
        <p:spPr>
          <a:xfrm>
            <a:off x="457636" y="1027849"/>
            <a:ext cx="6492976" cy="3494091"/>
          </a:xfrm>
        </p:spPr>
        <p:txBody>
          <a:bodyPr/>
          <a:lstStyle/>
          <a:p>
            <a:pPr marL="0" lvl="0" indent="0" fontAlgn="base">
              <a:buNone/>
            </a:pPr>
            <a:r>
              <a:rPr lang="en-GB" sz="1400" b="1" dirty="0">
                <a:solidFill>
                  <a:schemeClr val="bg1"/>
                </a:solidFill>
              </a:rPr>
              <a:t>The Monitoring Accuracy area of Connect Interactive will become more powerful as you add data across the Academic Year. It will enable you to ask questions of your staff in how well they predicted the actual student examination outcomes. </a:t>
            </a:r>
          </a:p>
          <a:p>
            <a:pPr marL="0" lvl="0" indent="0" fontAlgn="base">
              <a:buNone/>
            </a:pPr>
            <a:endParaRPr lang="en-GB" sz="1400" b="1" dirty="0">
              <a:solidFill>
                <a:schemeClr val="bg1"/>
              </a:solidFill>
            </a:endParaRPr>
          </a:p>
          <a:p>
            <a:pPr lvl="0" fontAlgn="base"/>
            <a:r>
              <a:rPr lang="en-GB" sz="1400" b="1" dirty="0">
                <a:solidFill>
                  <a:schemeClr val="bg1"/>
                </a:solidFill>
              </a:rPr>
              <a:t>Compare your 2019 final predicted BTEC, AS and A Level grades to see which subjects and teachers predicted outcomes most and least accurately.</a:t>
            </a:r>
          </a:p>
          <a:p>
            <a:pPr marL="0" lvl="0" indent="0" fontAlgn="base">
              <a:buNone/>
            </a:pPr>
            <a:r>
              <a:rPr lang="en-GB" sz="1400" b="1" dirty="0">
                <a:solidFill>
                  <a:schemeClr val="bg1"/>
                </a:solidFill>
              </a:rPr>
              <a:t> </a:t>
            </a:r>
          </a:p>
          <a:p>
            <a:pPr lvl="0" fontAlgn="base"/>
            <a:r>
              <a:rPr lang="en-GB" sz="1400" b="1" dirty="0">
                <a:solidFill>
                  <a:schemeClr val="bg1"/>
                </a:solidFill>
              </a:rPr>
              <a:t>This will inform your monitoring, support and intervention in 2019-20. </a:t>
            </a:r>
          </a:p>
          <a:p>
            <a:pPr marL="0" lvl="0" indent="0" fontAlgn="base">
              <a:buNone/>
            </a:pPr>
            <a:endParaRPr lang="en-GB" sz="1400" b="1" dirty="0">
              <a:solidFill>
                <a:schemeClr val="bg1"/>
              </a:solidFill>
            </a:endParaRPr>
          </a:p>
          <a:p>
            <a:pPr lvl="0" fontAlgn="base"/>
            <a:r>
              <a:rPr lang="en-GB" sz="1400" b="1" dirty="0">
                <a:solidFill>
                  <a:schemeClr val="bg1"/>
                </a:solidFill>
              </a:rPr>
              <a:t>The accuracy of predicted grades is crucial if you are to target support &amp; intervention effectively.</a:t>
            </a:r>
          </a:p>
        </p:txBody>
      </p:sp>
    </p:spTree>
    <p:extLst>
      <p:ext uri="{BB962C8B-B14F-4D97-AF65-F5344CB8AC3E}">
        <p14:creationId xmlns:p14="http://schemas.microsoft.com/office/powerpoint/2010/main" val="3491440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6EF835-C21F-4B92-A135-CE69A8668EFC}"/>
              </a:ext>
            </a:extLst>
          </p:cNvPr>
          <p:cNvSpPr/>
          <p:nvPr/>
        </p:nvSpPr>
        <p:spPr>
          <a:xfrm>
            <a:off x="0" y="0"/>
            <a:ext cx="7620000" cy="5083728"/>
          </a:xfrm>
          <a:prstGeom prst="rect">
            <a:avLst/>
          </a:prstGeom>
          <a:solidFill>
            <a:srgbClr val="7148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50B00B50-391D-46EA-B371-8E38F7951160}"/>
              </a:ext>
            </a:extLst>
          </p:cNvPr>
          <p:cNvSpPr>
            <a:spLocks noGrp="1"/>
          </p:cNvSpPr>
          <p:nvPr>
            <p:ph sz="quarter" idx="14"/>
          </p:nvPr>
        </p:nvSpPr>
        <p:spPr/>
        <p:txBody>
          <a:bodyPr/>
          <a:lstStyle/>
          <a:p>
            <a:r>
              <a:rPr lang="en-GB" dirty="0">
                <a:solidFill>
                  <a:schemeClr val="bg1"/>
                </a:solidFill>
              </a:rPr>
              <a:t>September check list - Strategy</a:t>
            </a:r>
          </a:p>
        </p:txBody>
      </p:sp>
      <p:sp>
        <p:nvSpPr>
          <p:cNvPr id="3" name="Content Placeholder 2">
            <a:extLst>
              <a:ext uri="{FF2B5EF4-FFF2-40B4-BE49-F238E27FC236}">
                <a16:creationId xmlns:a16="http://schemas.microsoft.com/office/drawing/2014/main" id="{30AF32F1-077B-406D-BD8D-F8F2CD48194D}"/>
              </a:ext>
            </a:extLst>
          </p:cNvPr>
          <p:cNvSpPr>
            <a:spLocks noGrp="1"/>
          </p:cNvSpPr>
          <p:nvPr>
            <p:ph sz="quarter" idx="15"/>
          </p:nvPr>
        </p:nvSpPr>
        <p:spPr>
          <a:xfrm>
            <a:off x="375860" y="1234027"/>
            <a:ext cx="6492976" cy="3019191"/>
          </a:xfrm>
        </p:spPr>
        <p:txBody>
          <a:bodyPr/>
          <a:lstStyle/>
          <a:p>
            <a:r>
              <a:rPr lang="en-GB" sz="1400" b="1" dirty="0">
                <a:solidFill>
                  <a:schemeClr val="bg1"/>
                </a:solidFill>
              </a:rPr>
              <a:t>Does the Sixth Form have development priority in your current School Improvement Plan based on your analysis of 2019 outcomes and Alps?</a:t>
            </a:r>
          </a:p>
          <a:p>
            <a:endParaRPr lang="en-GB" sz="1400" b="1" dirty="0">
              <a:solidFill>
                <a:schemeClr val="bg1"/>
              </a:solidFill>
            </a:endParaRPr>
          </a:p>
          <a:p>
            <a:r>
              <a:rPr lang="en-GB" sz="1400" b="1" dirty="0">
                <a:solidFill>
                  <a:schemeClr val="bg1"/>
                </a:solidFill>
              </a:rPr>
              <a:t>Have post-16 improvement targets been set and published?</a:t>
            </a:r>
          </a:p>
          <a:p>
            <a:endParaRPr lang="en-GB" sz="1400" b="1" dirty="0">
              <a:solidFill>
                <a:schemeClr val="bg1"/>
              </a:solidFill>
            </a:endParaRPr>
          </a:p>
          <a:p>
            <a:r>
              <a:rPr lang="en-GB" sz="1400" b="1" dirty="0">
                <a:solidFill>
                  <a:schemeClr val="bg1"/>
                </a:solidFill>
              </a:rPr>
              <a:t>Have specific subjects and/or student groups been identified as priorities in the Sixth Form?</a:t>
            </a:r>
          </a:p>
          <a:p>
            <a:endParaRPr lang="en-GB" sz="1400" b="1" dirty="0">
              <a:solidFill>
                <a:schemeClr val="bg1"/>
              </a:solidFill>
            </a:endParaRPr>
          </a:p>
          <a:p>
            <a:r>
              <a:rPr lang="en-GB" sz="1400" b="1" dirty="0">
                <a:solidFill>
                  <a:schemeClr val="bg1"/>
                </a:solidFill>
              </a:rPr>
              <a:t>Who is responsible for checking on your identified priorities and when?</a:t>
            </a:r>
          </a:p>
          <a:p>
            <a:endParaRPr lang="en-GB" dirty="0"/>
          </a:p>
        </p:txBody>
      </p:sp>
    </p:spTree>
    <p:extLst>
      <p:ext uri="{BB962C8B-B14F-4D97-AF65-F5344CB8AC3E}">
        <p14:creationId xmlns:p14="http://schemas.microsoft.com/office/powerpoint/2010/main" val="2600162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276D-E554-4D86-98D7-A786FE8E074B}"/>
              </a:ext>
            </a:extLst>
          </p:cNvPr>
          <p:cNvSpPr>
            <a:spLocks noGrp="1"/>
          </p:cNvSpPr>
          <p:nvPr>
            <p:ph type="title"/>
          </p:nvPr>
        </p:nvSpPr>
        <p:spPr>
          <a:xfrm>
            <a:off x="176907" y="1079198"/>
            <a:ext cx="5998634" cy="1132466"/>
          </a:xfrm>
        </p:spPr>
        <p:txBody>
          <a:bodyPr>
            <a:noAutofit/>
          </a:bodyPr>
          <a:lstStyle/>
          <a:p>
            <a:pPr algn="ctr"/>
            <a:r>
              <a:rPr lang="en-GB" sz="3100" dirty="0"/>
              <a:t>Monitoring and planning your data cycle</a:t>
            </a:r>
          </a:p>
        </p:txBody>
      </p:sp>
      <p:sp>
        <p:nvSpPr>
          <p:cNvPr id="4" name="Rectangle 3">
            <a:extLst>
              <a:ext uri="{FF2B5EF4-FFF2-40B4-BE49-F238E27FC236}">
                <a16:creationId xmlns:a16="http://schemas.microsoft.com/office/drawing/2014/main" id="{518C2B06-70BD-40CF-B934-B2BC2685766A}"/>
              </a:ext>
            </a:extLst>
          </p:cNvPr>
          <p:cNvSpPr/>
          <p:nvPr/>
        </p:nvSpPr>
        <p:spPr>
          <a:xfrm>
            <a:off x="941082" y="2665395"/>
            <a:ext cx="3810000" cy="1200329"/>
          </a:xfrm>
          <a:prstGeom prst="rect">
            <a:avLst/>
          </a:prstGeom>
        </p:spPr>
        <p:txBody>
          <a:bodyPr>
            <a:spAutoFit/>
          </a:bodyPr>
          <a:lstStyle/>
          <a:p>
            <a:r>
              <a:rPr lang="en-GB" b="1" dirty="0">
                <a:solidFill>
                  <a:schemeClr val="bg1"/>
                </a:solidFill>
                <a:latin typeface="Open Sans" panose="020B0606030504020204" pitchFamily="34" charset="0"/>
                <a:ea typeface="Open Sans" panose="020B0606030504020204" pitchFamily="34" charset="0"/>
                <a:cs typeface="Open Sans" panose="020B0606030504020204" pitchFamily="34" charset="0"/>
              </a:rPr>
              <a:t>What grades will you be asked for and how will you ensure these are going to give you the best progress snapshot? </a:t>
            </a:r>
          </a:p>
        </p:txBody>
      </p:sp>
    </p:spTree>
    <p:extLst>
      <p:ext uri="{BB962C8B-B14F-4D97-AF65-F5344CB8AC3E}">
        <p14:creationId xmlns:p14="http://schemas.microsoft.com/office/powerpoint/2010/main" val="2958803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D4FB32-828D-486A-BAC9-DAB94F0AB26B}"/>
              </a:ext>
            </a:extLst>
          </p:cNvPr>
          <p:cNvSpPr/>
          <p:nvPr/>
        </p:nvSpPr>
        <p:spPr>
          <a:xfrm>
            <a:off x="0" y="-8115"/>
            <a:ext cx="7620000" cy="5100506"/>
          </a:xfrm>
          <a:prstGeom prst="rect">
            <a:avLst/>
          </a:prstGeom>
          <a:solidFill>
            <a:srgbClr val="9A3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50B00B50-391D-46EA-B371-8E38F7951160}"/>
              </a:ext>
            </a:extLst>
          </p:cNvPr>
          <p:cNvSpPr>
            <a:spLocks noGrp="1"/>
          </p:cNvSpPr>
          <p:nvPr>
            <p:ph sz="quarter" idx="14"/>
          </p:nvPr>
        </p:nvSpPr>
        <p:spPr>
          <a:xfrm>
            <a:off x="252276" y="443602"/>
            <a:ext cx="6492976" cy="849050"/>
          </a:xfrm>
        </p:spPr>
        <p:txBody>
          <a:bodyPr/>
          <a:lstStyle/>
          <a:p>
            <a:r>
              <a:rPr lang="en-GB" dirty="0">
                <a:solidFill>
                  <a:schemeClr val="bg1"/>
                </a:solidFill>
              </a:rPr>
              <a:t>Embedding effective monitoring </a:t>
            </a:r>
          </a:p>
        </p:txBody>
      </p:sp>
      <p:pic>
        <p:nvPicPr>
          <p:cNvPr id="9" name="Picture 8">
            <a:extLst>
              <a:ext uri="{FF2B5EF4-FFF2-40B4-BE49-F238E27FC236}">
                <a16:creationId xmlns:a16="http://schemas.microsoft.com/office/drawing/2014/main" id="{A8046057-C82C-41EF-BE73-2C072FECDCA3}"/>
              </a:ext>
            </a:extLst>
          </p:cNvPr>
          <p:cNvPicPr>
            <a:picLocks noChangeAspect="1"/>
          </p:cNvPicPr>
          <p:nvPr/>
        </p:nvPicPr>
        <p:blipFill>
          <a:blip r:embed="rId2"/>
          <a:stretch>
            <a:fillRect/>
          </a:stretch>
        </p:blipFill>
        <p:spPr>
          <a:xfrm>
            <a:off x="-9232" y="1744368"/>
            <a:ext cx="7620000" cy="1778000"/>
          </a:xfrm>
          <a:prstGeom prst="rect">
            <a:avLst/>
          </a:prstGeom>
        </p:spPr>
      </p:pic>
    </p:spTree>
    <p:extLst>
      <p:ext uri="{BB962C8B-B14F-4D97-AF65-F5344CB8AC3E}">
        <p14:creationId xmlns:p14="http://schemas.microsoft.com/office/powerpoint/2010/main" val="4125893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C608D6-F1D6-424D-82FC-3E62E260B03A}"/>
              </a:ext>
            </a:extLst>
          </p:cNvPr>
          <p:cNvSpPr/>
          <p:nvPr/>
        </p:nvSpPr>
        <p:spPr>
          <a:xfrm>
            <a:off x="0" y="-8115"/>
            <a:ext cx="7620000" cy="5100506"/>
          </a:xfrm>
          <a:prstGeom prst="rect">
            <a:avLst/>
          </a:prstGeom>
          <a:solidFill>
            <a:srgbClr val="9A3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B27DCA39-7B3D-47E5-8714-0DAEEA8A5950}"/>
              </a:ext>
            </a:extLst>
          </p:cNvPr>
          <p:cNvSpPr>
            <a:spLocks noGrp="1"/>
          </p:cNvSpPr>
          <p:nvPr>
            <p:ph sz="quarter" idx="15"/>
          </p:nvPr>
        </p:nvSpPr>
        <p:spPr>
          <a:xfrm>
            <a:off x="572744" y="1043616"/>
            <a:ext cx="6492976" cy="646315"/>
          </a:xfrm>
        </p:spPr>
        <p:txBody>
          <a:bodyPr/>
          <a:lstStyle/>
          <a:p>
            <a:pPr marL="0" lvl="0" indent="0">
              <a:buNone/>
            </a:pPr>
            <a:r>
              <a:rPr lang="en-GB" sz="1400" b="1" dirty="0">
                <a:solidFill>
                  <a:schemeClr val="bg1"/>
                </a:solidFill>
              </a:rPr>
              <a:t>Connect Interactive allows you to enter an unlimited number of monitoring grades – not just an end of year product.</a:t>
            </a:r>
          </a:p>
          <a:p>
            <a:pPr marL="0" lvl="0" indent="0">
              <a:buNone/>
            </a:pPr>
            <a:endParaRPr lang="en-GB" dirty="0"/>
          </a:p>
          <a:p>
            <a:pPr marL="0" lvl="0" indent="0">
              <a:buNone/>
            </a:pPr>
            <a:endParaRPr lang="en-GB" dirty="0"/>
          </a:p>
          <a:p>
            <a:pPr marL="0" lvl="0" indent="0">
              <a:buNone/>
            </a:pPr>
            <a:endParaRPr lang="en-GB" dirty="0"/>
          </a:p>
          <a:p>
            <a:pPr marL="0" lvl="0" indent="0">
              <a:buNone/>
            </a:pPr>
            <a:endParaRPr lang="en-GB" dirty="0"/>
          </a:p>
          <a:p>
            <a:pPr marL="0" lvl="0" indent="0">
              <a:buNone/>
            </a:pPr>
            <a:endParaRPr lang="en-GB" dirty="0"/>
          </a:p>
          <a:p>
            <a:pPr marL="0" indent="0">
              <a:buNone/>
            </a:pPr>
            <a:endParaRPr lang="en-GB" dirty="0"/>
          </a:p>
        </p:txBody>
      </p:sp>
      <p:sp>
        <p:nvSpPr>
          <p:cNvPr id="3" name="Title 2">
            <a:extLst>
              <a:ext uri="{FF2B5EF4-FFF2-40B4-BE49-F238E27FC236}">
                <a16:creationId xmlns:a16="http://schemas.microsoft.com/office/drawing/2014/main" id="{119E7719-C216-4D05-A0C2-7768CE5766FA}"/>
              </a:ext>
            </a:extLst>
          </p:cNvPr>
          <p:cNvSpPr>
            <a:spLocks noGrp="1"/>
          </p:cNvSpPr>
          <p:nvPr>
            <p:ph type="title"/>
          </p:nvPr>
        </p:nvSpPr>
        <p:spPr/>
        <p:txBody>
          <a:bodyPr>
            <a:normAutofit/>
          </a:bodyPr>
          <a:lstStyle/>
          <a:p>
            <a:r>
              <a:rPr lang="en-GB" sz="2400" dirty="0">
                <a:solidFill>
                  <a:schemeClr val="bg1"/>
                </a:solidFill>
              </a:rPr>
              <a:t>What monitoring data will you use? </a:t>
            </a:r>
          </a:p>
        </p:txBody>
      </p:sp>
      <p:sp>
        <p:nvSpPr>
          <p:cNvPr id="4" name="Rectangle 3">
            <a:extLst>
              <a:ext uri="{FF2B5EF4-FFF2-40B4-BE49-F238E27FC236}">
                <a16:creationId xmlns:a16="http://schemas.microsoft.com/office/drawing/2014/main" id="{B130A36C-5950-4DE0-9382-A8CB379E919D}"/>
              </a:ext>
            </a:extLst>
          </p:cNvPr>
          <p:cNvSpPr/>
          <p:nvPr/>
        </p:nvSpPr>
        <p:spPr>
          <a:xfrm>
            <a:off x="449029" y="1723877"/>
            <a:ext cx="6740406" cy="541046"/>
          </a:xfrm>
          <a:prstGeom prst="rect">
            <a:avLst/>
          </a:prstGeom>
          <a:solidFill>
            <a:srgbClr val="D4E0E9"/>
          </a:solidFill>
        </p:spPr>
        <p:txBody>
          <a:bodyPr wrap="square">
            <a:spAutoFit/>
          </a:bodyPr>
          <a:lstStyle/>
          <a:p>
            <a:pPr algn="ctr"/>
            <a:r>
              <a:rPr lang="en-GB" sz="1458" dirty="0">
                <a:latin typeface="Open Sans" panose="020B0606030504020204" pitchFamily="34" charset="0"/>
                <a:ea typeface="Open Sans" panose="020B0606030504020204" pitchFamily="34" charset="0"/>
                <a:cs typeface="Open Sans" panose="020B0606030504020204" pitchFamily="34" charset="0"/>
              </a:rPr>
              <a:t>Ideally you will enter the grades which will help you to make the biggest impact on student progress</a:t>
            </a:r>
          </a:p>
        </p:txBody>
      </p:sp>
      <p:sp>
        <p:nvSpPr>
          <p:cNvPr id="5" name="Rectangle 4">
            <a:extLst>
              <a:ext uri="{FF2B5EF4-FFF2-40B4-BE49-F238E27FC236}">
                <a16:creationId xmlns:a16="http://schemas.microsoft.com/office/drawing/2014/main" id="{9A168B9F-AAC3-43D0-AE9F-40ACE72086A3}"/>
              </a:ext>
            </a:extLst>
          </p:cNvPr>
          <p:cNvSpPr/>
          <p:nvPr/>
        </p:nvSpPr>
        <p:spPr>
          <a:xfrm>
            <a:off x="572744" y="2382748"/>
            <a:ext cx="6045200" cy="2677656"/>
          </a:xfrm>
          <a:prstGeom prst="rect">
            <a:avLst/>
          </a:prstGeom>
        </p:spPr>
        <p:txBody>
          <a:bodyPr wrap="square">
            <a:spAutoFit/>
          </a:bodyPr>
          <a:lstStyle/>
          <a:p>
            <a:pPr lvl="0"/>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12 into 13 – AS Grades/mock examination grades.</a:t>
            </a:r>
          </a:p>
          <a:p>
            <a:pPr lvl="0"/>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Teacher predicted grades – assess what your Alps analysis will look like on Results Day 2020. </a:t>
            </a:r>
          </a:p>
          <a:p>
            <a:pPr lvl="0"/>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Raw examination grades - outcomes from internal mocks or external AS grades – assesses gaps in demonstrated examination progress and targets. </a:t>
            </a:r>
          </a:p>
          <a:p>
            <a:pPr lvl="0"/>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lvl="0"/>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Current working grades – where students are at any particular point in time again assessing gaps in demonstrated progress and targets. This is particularly relevant for BTEC courses. </a:t>
            </a:r>
          </a:p>
        </p:txBody>
      </p:sp>
    </p:spTree>
    <p:extLst>
      <p:ext uri="{BB962C8B-B14F-4D97-AF65-F5344CB8AC3E}">
        <p14:creationId xmlns:p14="http://schemas.microsoft.com/office/powerpoint/2010/main" val="93976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72F7DBBA-3785-4305-898A-85F2AD259235}"/>
              </a:ext>
            </a:extLst>
          </p:cNvPr>
          <p:cNvGrpSpPr/>
          <p:nvPr/>
        </p:nvGrpSpPr>
        <p:grpSpPr>
          <a:xfrm>
            <a:off x="-6516" y="-7268"/>
            <a:ext cx="7626516" cy="4707070"/>
            <a:chOff x="-6516" y="-7268"/>
            <a:chExt cx="7626516" cy="4707070"/>
          </a:xfrm>
        </p:grpSpPr>
        <p:pic>
          <p:nvPicPr>
            <p:cNvPr id="3" name="Picture 2">
              <a:extLst>
                <a:ext uri="{FF2B5EF4-FFF2-40B4-BE49-F238E27FC236}">
                  <a16:creationId xmlns:a16="http://schemas.microsoft.com/office/drawing/2014/main" id="{86F3D0FF-0D75-4E2E-941D-577AA0B18383}"/>
                </a:ext>
              </a:extLst>
            </p:cNvPr>
            <p:cNvPicPr>
              <a:picLocks noChangeAspect="1"/>
            </p:cNvPicPr>
            <p:nvPr/>
          </p:nvPicPr>
          <p:blipFill>
            <a:blip r:embed="rId3"/>
            <a:stretch>
              <a:fillRect/>
            </a:stretch>
          </p:blipFill>
          <p:spPr>
            <a:xfrm>
              <a:off x="270061" y="1832777"/>
              <a:ext cx="2400300" cy="2867025"/>
            </a:xfrm>
            <a:prstGeom prst="rect">
              <a:avLst/>
            </a:prstGeom>
          </p:spPr>
        </p:pic>
        <p:sp>
          <p:nvSpPr>
            <p:cNvPr id="4" name="Rectangle 3">
              <a:extLst>
                <a:ext uri="{FF2B5EF4-FFF2-40B4-BE49-F238E27FC236}">
                  <a16:creationId xmlns:a16="http://schemas.microsoft.com/office/drawing/2014/main" id="{35A9DE28-E822-442B-9486-7D363435C071}"/>
                </a:ext>
              </a:extLst>
            </p:cNvPr>
            <p:cNvSpPr/>
            <p:nvPr/>
          </p:nvSpPr>
          <p:spPr>
            <a:xfrm>
              <a:off x="2595841" y="1984786"/>
              <a:ext cx="5024159" cy="2715016"/>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4D14C01B-18D8-4FCB-9C6D-B0DCB5F35556}"/>
                </a:ext>
              </a:extLst>
            </p:cNvPr>
            <p:cNvSpPr/>
            <p:nvPr/>
          </p:nvSpPr>
          <p:spPr>
            <a:xfrm>
              <a:off x="2595840" y="0"/>
              <a:ext cx="5024159" cy="2715016"/>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18BC478-5491-46F3-AB8E-6847E7C56A47}"/>
                </a:ext>
              </a:extLst>
            </p:cNvPr>
            <p:cNvSpPr/>
            <p:nvPr/>
          </p:nvSpPr>
          <p:spPr>
            <a:xfrm>
              <a:off x="-6516" y="-7268"/>
              <a:ext cx="3372522" cy="1791148"/>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9051B5B-4FB7-4F99-824B-FCFC5AC43395}"/>
                </a:ext>
              </a:extLst>
            </p:cNvPr>
            <p:cNvSpPr/>
            <p:nvPr/>
          </p:nvSpPr>
          <p:spPr>
            <a:xfrm>
              <a:off x="-2466" y="1730582"/>
              <a:ext cx="319817" cy="2969220"/>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602025D-B223-4E2D-9A57-A1EF6662CCAF}"/>
                </a:ext>
              </a:extLst>
            </p:cNvPr>
            <p:cNvSpPr/>
            <p:nvPr/>
          </p:nvSpPr>
          <p:spPr>
            <a:xfrm>
              <a:off x="270061" y="1706430"/>
              <a:ext cx="1370928" cy="126347"/>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5DC9E17-2B0F-48E6-940D-3D32DFB9686C}"/>
                </a:ext>
              </a:extLst>
            </p:cNvPr>
            <p:cNvSpPr/>
            <p:nvPr/>
          </p:nvSpPr>
          <p:spPr>
            <a:xfrm>
              <a:off x="1575270" y="1750847"/>
              <a:ext cx="1020571" cy="277397"/>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ABE2BF0-834D-4F50-AF03-9AC524387EBC}"/>
                </a:ext>
              </a:extLst>
            </p:cNvPr>
            <p:cNvSpPr/>
            <p:nvPr/>
          </p:nvSpPr>
          <p:spPr>
            <a:xfrm>
              <a:off x="252426" y="1803248"/>
              <a:ext cx="810712" cy="107361"/>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0EF5E4F-B773-4660-9B80-82D797ADE2A3}"/>
                </a:ext>
              </a:extLst>
            </p:cNvPr>
            <p:cNvSpPr/>
            <p:nvPr/>
          </p:nvSpPr>
          <p:spPr>
            <a:xfrm>
              <a:off x="115801" y="1876830"/>
              <a:ext cx="810712" cy="107361"/>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DE7285A-0A0C-4745-AE6A-7EA20B5935AC}"/>
                </a:ext>
              </a:extLst>
            </p:cNvPr>
            <p:cNvSpPr/>
            <p:nvPr/>
          </p:nvSpPr>
          <p:spPr>
            <a:xfrm>
              <a:off x="1438645" y="1813657"/>
              <a:ext cx="201416" cy="107361"/>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A06D09AB-82D5-4CFC-8CBA-7DD7E0BACCA2}"/>
                </a:ext>
              </a:extLst>
            </p:cNvPr>
            <p:cNvSpPr/>
            <p:nvPr/>
          </p:nvSpPr>
          <p:spPr>
            <a:xfrm>
              <a:off x="1490337" y="1851897"/>
              <a:ext cx="201416" cy="107361"/>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FBCC1EF-B282-4597-BC32-27EEA9B68C58}"/>
                </a:ext>
              </a:extLst>
            </p:cNvPr>
            <p:cNvSpPr/>
            <p:nvPr/>
          </p:nvSpPr>
          <p:spPr>
            <a:xfrm>
              <a:off x="1535774" y="1867337"/>
              <a:ext cx="201416" cy="107361"/>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A1FCF8C-472A-4A89-8D67-B11461F85FA4}"/>
                </a:ext>
              </a:extLst>
            </p:cNvPr>
            <p:cNvSpPr/>
            <p:nvPr/>
          </p:nvSpPr>
          <p:spPr>
            <a:xfrm>
              <a:off x="1387798" y="1802395"/>
              <a:ext cx="201416" cy="107361"/>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B7F45090-3BE7-47A1-BDE5-016D0B89F313}"/>
                </a:ext>
              </a:extLst>
            </p:cNvPr>
            <p:cNvSpPr/>
            <p:nvPr/>
          </p:nvSpPr>
          <p:spPr>
            <a:xfrm>
              <a:off x="1349537" y="1790358"/>
              <a:ext cx="201416" cy="107361"/>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0DAEBB2-3CAD-4CD8-BAC7-6D4D6C9420C3}"/>
                </a:ext>
              </a:extLst>
            </p:cNvPr>
            <p:cNvSpPr/>
            <p:nvPr/>
          </p:nvSpPr>
          <p:spPr>
            <a:xfrm>
              <a:off x="1282583" y="1764332"/>
              <a:ext cx="201416" cy="107361"/>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A76C921-7CB8-4277-9B7E-7F41689B6051}"/>
                </a:ext>
              </a:extLst>
            </p:cNvPr>
            <p:cNvSpPr/>
            <p:nvPr/>
          </p:nvSpPr>
          <p:spPr>
            <a:xfrm>
              <a:off x="944903" y="1788589"/>
              <a:ext cx="201416" cy="107361"/>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3807CFD-FE2A-44F7-AD0D-897C1DC7287F}"/>
                </a:ext>
              </a:extLst>
            </p:cNvPr>
            <p:cNvSpPr/>
            <p:nvPr/>
          </p:nvSpPr>
          <p:spPr>
            <a:xfrm>
              <a:off x="769209" y="1867337"/>
              <a:ext cx="201416" cy="107361"/>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5940385-FFF5-4FCC-AEDC-309F2CBA448B}"/>
                </a:ext>
              </a:extLst>
            </p:cNvPr>
            <p:cNvSpPr/>
            <p:nvPr/>
          </p:nvSpPr>
          <p:spPr>
            <a:xfrm>
              <a:off x="818129" y="1840795"/>
              <a:ext cx="201416" cy="107361"/>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3C71DE75-6AA9-4D71-A14B-530E27B259AA}"/>
                </a:ext>
              </a:extLst>
            </p:cNvPr>
            <p:cNvSpPr/>
            <p:nvPr/>
          </p:nvSpPr>
          <p:spPr>
            <a:xfrm>
              <a:off x="997943" y="1752731"/>
              <a:ext cx="201416" cy="107361"/>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3B287346-143C-4715-994C-3220BA24A5F8}"/>
                </a:ext>
              </a:extLst>
            </p:cNvPr>
            <p:cNvSpPr/>
            <p:nvPr/>
          </p:nvSpPr>
          <p:spPr>
            <a:xfrm>
              <a:off x="835764" y="1822368"/>
              <a:ext cx="201416" cy="107361"/>
            </a:xfrm>
            <a:prstGeom prst="rect">
              <a:avLst/>
            </a:prstGeom>
            <a:solidFill>
              <a:srgbClr val="FAAF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4">
              <p14:nvContentPartPr>
                <p14:cNvPr id="37" name="Ink 36">
                  <a:extLst>
                    <a:ext uri="{FF2B5EF4-FFF2-40B4-BE49-F238E27FC236}">
                      <a16:creationId xmlns:a16="http://schemas.microsoft.com/office/drawing/2014/main" id="{3CF680F9-3CC9-4BBC-AE49-D176365EE342}"/>
                    </a:ext>
                  </a:extLst>
                </p14:cNvPr>
                <p14:cNvContentPartPr/>
                <p14:nvPr/>
              </p14:nvContentPartPr>
              <p14:xfrm>
                <a:off x="960973" y="1823638"/>
                <a:ext cx="615960" cy="157680"/>
              </p14:xfrm>
            </p:contentPart>
          </mc:Choice>
          <mc:Fallback xmlns="">
            <p:pic>
              <p:nvPicPr>
                <p:cNvPr id="37" name="Ink 36">
                  <a:extLst>
                    <a:ext uri="{FF2B5EF4-FFF2-40B4-BE49-F238E27FC236}">
                      <a16:creationId xmlns:a16="http://schemas.microsoft.com/office/drawing/2014/main" id="{3CF680F9-3CC9-4BBC-AE49-D176365EE342}"/>
                    </a:ext>
                  </a:extLst>
                </p:cNvPr>
                <p:cNvPicPr/>
                <p:nvPr/>
              </p:nvPicPr>
              <p:blipFill>
                <a:blip r:embed="rId5"/>
                <a:stretch>
                  <a:fillRect/>
                </a:stretch>
              </p:blipFill>
              <p:spPr>
                <a:xfrm>
                  <a:off x="956653" y="1819318"/>
                  <a:ext cx="638280" cy="169920"/>
                </a:xfrm>
                <a:prstGeom prst="rect">
                  <a:avLst/>
                </a:prstGeom>
              </p:spPr>
            </p:pic>
          </mc:Fallback>
        </mc:AlternateContent>
      </p:grpSp>
      <p:sp>
        <p:nvSpPr>
          <p:cNvPr id="24" name="Title 3">
            <a:extLst>
              <a:ext uri="{FF2B5EF4-FFF2-40B4-BE49-F238E27FC236}">
                <a16:creationId xmlns:a16="http://schemas.microsoft.com/office/drawing/2014/main" id="{C83F3DEC-01CD-4920-AF73-3BF47970E426}"/>
              </a:ext>
            </a:extLst>
          </p:cNvPr>
          <p:cNvSpPr txBox="1">
            <a:spLocks/>
          </p:cNvSpPr>
          <p:nvPr/>
        </p:nvSpPr>
        <p:spPr>
          <a:xfrm>
            <a:off x="1199359" y="319732"/>
            <a:ext cx="6511440" cy="646315"/>
          </a:xfrm>
          <a:prstGeom prst="rect">
            <a:avLst/>
          </a:prstGeom>
        </p:spPr>
        <p:txBody>
          <a:bodyPr/>
          <a:lstStyle>
            <a:lvl1pPr algn="ctr" defTabSz="380985" rtl="0" eaLnBrk="1" latinLnBrk="0" hangingPunct="1">
              <a:spcBef>
                <a:spcPct val="0"/>
              </a:spcBef>
              <a:buNone/>
              <a:defRPr sz="3667" kern="1200">
                <a:solidFill>
                  <a:schemeClr val="tx1"/>
                </a:solidFill>
                <a:latin typeface="+mj-lt"/>
                <a:ea typeface="+mj-ea"/>
                <a:cs typeface="+mj-cs"/>
              </a:defRPr>
            </a:lvl1pPr>
          </a:lstStyle>
          <a:p>
            <a:r>
              <a:rPr lang="en-GB" dirty="0">
                <a:solidFill>
                  <a:schemeClr val="bg1"/>
                </a:solidFill>
                <a:latin typeface="Futura Round Bold" pitchFamily="2" charset="0"/>
              </a:rPr>
              <a:t>The Alps Mission</a:t>
            </a:r>
          </a:p>
        </p:txBody>
      </p:sp>
      <p:sp>
        <p:nvSpPr>
          <p:cNvPr id="25" name="Content Placeholder 4">
            <a:extLst>
              <a:ext uri="{FF2B5EF4-FFF2-40B4-BE49-F238E27FC236}">
                <a16:creationId xmlns:a16="http://schemas.microsoft.com/office/drawing/2014/main" id="{1F61C0CE-70B6-4D6F-AF4B-BB1A7769714F}"/>
              </a:ext>
            </a:extLst>
          </p:cNvPr>
          <p:cNvSpPr>
            <a:spLocks noGrp="1"/>
          </p:cNvSpPr>
          <p:nvPr>
            <p:ph sz="quarter" idx="15"/>
          </p:nvPr>
        </p:nvSpPr>
        <p:spPr>
          <a:xfrm>
            <a:off x="2737315" y="989641"/>
            <a:ext cx="4077992" cy="2867025"/>
          </a:xfrm>
        </p:spPr>
        <p:txBody>
          <a:bodyPr/>
          <a:lstStyle/>
          <a:p>
            <a:endParaRPr lang="en-GB" sz="2400" dirty="0"/>
          </a:p>
          <a:p>
            <a:r>
              <a:rPr lang="en-GB" sz="2400" b="1" dirty="0">
                <a:solidFill>
                  <a:schemeClr val="bg1"/>
                </a:solidFill>
              </a:rPr>
              <a:t>To support schools and colleges in raising student achievement and thus improve the life chances of young people. </a:t>
            </a:r>
          </a:p>
          <a:p>
            <a:pPr marL="0" indent="0">
              <a:buNone/>
            </a:pPr>
            <a:endParaRPr lang="en-GB" dirty="0"/>
          </a:p>
        </p:txBody>
      </p:sp>
    </p:spTree>
    <p:extLst>
      <p:ext uri="{BB962C8B-B14F-4D97-AF65-F5344CB8AC3E}">
        <p14:creationId xmlns:p14="http://schemas.microsoft.com/office/powerpoint/2010/main" val="927706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6ECC77-7616-4F72-8AC7-0AC4B8690BAF}"/>
              </a:ext>
            </a:extLst>
          </p:cNvPr>
          <p:cNvSpPr/>
          <p:nvPr/>
        </p:nvSpPr>
        <p:spPr>
          <a:xfrm>
            <a:off x="0" y="-8115"/>
            <a:ext cx="7620000" cy="5100506"/>
          </a:xfrm>
          <a:prstGeom prst="rect">
            <a:avLst/>
          </a:prstGeom>
          <a:solidFill>
            <a:srgbClr val="9A3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B21CEA8D-3751-4B5C-833D-36AF464C5FA6}"/>
              </a:ext>
            </a:extLst>
          </p:cNvPr>
          <p:cNvSpPr>
            <a:spLocks noGrp="1"/>
          </p:cNvSpPr>
          <p:nvPr>
            <p:ph sz="quarter" idx="15"/>
          </p:nvPr>
        </p:nvSpPr>
        <p:spPr>
          <a:xfrm>
            <a:off x="554280" y="1617643"/>
            <a:ext cx="6492976" cy="2979523"/>
          </a:xfrm>
        </p:spPr>
        <p:txBody>
          <a:bodyPr/>
          <a:lstStyle/>
          <a:p>
            <a:r>
              <a:rPr lang="en-GB" sz="1400" b="1" dirty="0">
                <a:solidFill>
                  <a:schemeClr val="bg1"/>
                </a:solidFill>
              </a:rPr>
              <a:t>Monitoring Point Zero (MPZ) – the data you will use at the beginning of the Academic Year to define what your Alps gradings will look like on Results Day if all remains the same. </a:t>
            </a:r>
          </a:p>
          <a:p>
            <a:pPr marL="0" indent="0">
              <a:buNone/>
            </a:pPr>
            <a:endParaRPr lang="en-GB" sz="1400" b="1" dirty="0">
              <a:solidFill>
                <a:schemeClr val="bg1"/>
              </a:solidFill>
            </a:endParaRPr>
          </a:p>
          <a:p>
            <a:r>
              <a:rPr lang="en-GB" sz="1400" b="1" dirty="0">
                <a:solidFill>
                  <a:schemeClr val="bg1"/>
                </a:solidFill>
              </a:rPr>
              <a:t>Year 13 – AS grades – remember to remove all students who have left or dropped subjects.</a:t>
            </a:r>
          </a:p>
          <a:p>
            <a:pPr marL="0" indent="0">
              <a:buNone/>
            </a:pPr>
            <a:endParaRPr lang="en-GB" sz="1400" b="1" dirty="0">
              <a:solidFill>
                <a:schemeClr val="bg1"/>
              </a:solidFill>
            </a:endParaRPr>
          </a:p>
          <a:p>
            <a:r>
              <a:rPr lang="en-GB" sz="1400" b="1" dirty="0">
                <a:solidFill>
                  <a:schemeClr val="bg1"/>
                </a:solidFill>
              </a:rPr>
              <a:t>If you have no AS Grades then apply similar principles using Year 12 mock examination data.</a:t>
            </a:r>
          </a:p>
          <a:p>
            <a:pPr marL="0" indent="0">
              <a:buNone/>
            </a:pPr>
            <a:endParaRPr lang="en-GB" sz="1400" b="1" dirty="0">
              <a:solidFill>
                <a:schemeClr val="bg1"/>
              </a:solidFill>
            </a:endParaRPr>
          </a:p>
          <a:p>
            <a:r>
              <a:rPr lang="en-GB" sz="1400" b="1" dirty="0">
                <a:solidFill>
                  <a:schemeClr val="bg1"/>
                </a:solidFill>
              </a:rPr>
              <a:t>Staff base all intervention on issues arising from this gradepoint.</a:t>
            </a:r>
          </a:p>
          <a:p>
            <a:endParaRPr lang="en-GB" dirty="0"/>
          </a:p>
        </p:txBody>
      </p:sp>
      <p:sp>
        <p:nvSpPr>
          <p:cNvPr id="3" name="Title 2">
            <a:extLst>
              <a:ext uri="{FF2B5EF4-FFF2-40B4-BE49-F238E27FC236}">
                <a16:creationId xmlns:a16="http://schemas.microsoft.com/office/drawing/2014/main" id="{FE1CE70A-84C9-4277-8D73-CE0C0A1D3021}"/>
              </a:ext>
            </a:extLst>
          </p:cNvPr>
          <p:cNvSpPr>
            <a:spLocks noGrp="1"/>
          </p:cNvSpPr>
          <p:nvPr>
            <p:ph type="title"/>
          </p:nvPr>
        </p:nvSpPr>
        <p:spPr/>
        <p:txBody>
          <a:bodyPr/>
          <a:lstStyle/>
          <a:p>
            <a:pPr algn="ctr"/>
            <a:r>
              <a:rPr lang="en-GB" sz="3200" dirty="0">
                <a:solidFill>
                  <a:schemeClr val="bg1"/>
                </a:solidFill>
              </a:rPr>
              <a:t>Getting the most from data early in September – the MPZ</a:t>
            </a:r>
          </a:p>
        </p:txBody>
      </p:sp>
    </p:spTree>
    <p:extLst>
      <p:ext uri="{BB962C8B-B14F-4D97-AF65-F5344CB8AC3E}">
        <p14:creationId xmlns:p14="http://schemas.microsoft.com/office/powerpoint/2010/main" val="1863261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D90462-F9F7-4F1C-9507-17FEA7AD29FA}"/>
              </a:ext>
            </a:extLst>
          </p:cNvPr>
          <p:cNvSpPr/>
          <p:nvPr/>
        </p:nvSpPr>
        <p:spPr>
          <a:xfrm>
            <a:off x="0" y="-8115"/>
            <a:ext cx="7620000" cy="5100506"/>
          </a:xfrm>
          <a:prstGeom prst="rect">
            <a:avLst/>
          </a:prstGeom>
          <a:solidFill>
            <a:srgbClr val="9A3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52D8CB38-2587-48E6-94FA-357FCF560CA6}"/>
              </a:ext>
            </a:extLst>
          </p:cNvPr>
          <p:cNvSpPr>
            <a:spLocks noGrp="1"/>
          </p:cNvSpPr>
          <p:nvPr>
            <p:ph type="title"/>
          </p:nvPr>
        </p:nvSpPr>
        <p:spPr/>
        <p:txBody>
          <a:bodyPr>
            <a:noAutofit/>
          </a:bodyPr>
          <a:lstStyle/>
          <a:p>
            <a:r>
              <a:rPr lang="en-GB" sz="2800" dirty="0">
                <a:solidFill>
                  <a:schemeClr val="bg1"/>
                </a:solidFill>
              </a:rPr>
              <a:t>What Year 13 data will you use? </a:t>
            </a:r>
          </a:p>
        </p:txBody>
      </p:sp>
      <p:sp>
        <p:nvSpPr>
          <p:cNvPr id="4" name="Freeform: Shape 3">
            <a:extLst>
              <a:ext uri="{FF2B5EF4-FFF2-40B4-BE49-F238E27FC236}">
                <a16:creationId xmlns:a16="http://schemas.microsoft.com/office/drawing/2014/main" id="{971BADD0-66C1-4D4F-B2F4-F96C64E32902}"/>
              </a:ext>
            </a:extLst>
          </p:cNvPr>
          <p:cNvSpPr/>
          <p:nvPr/>
        </p:nvSpPr>
        <p:spPr>
          <a:xfrm>
            <a:off x="554484" y="1367795"/>
            <a:ext cx="3063563" cy="3490537"/>
          </a:xfrm>
          <a:custGeom>
            <a:avLst/>
            <a:gdLst>
              <a:gd name="connsiteX0" fmla="*/ 0 w 3063563"/>
              <a:gd name="connsiteY0" fmla="*/ 0 h 3490537"/>
              <a:gd name="connsiteX1" fmla="*/ 3063563 w 3063563"/>
              <a:gd name="connsiteY1" fmla="*/ 0 h 3490537"/>
              <a:gd name="connsiteX2" fmla="*/ 3063563 w 3063563"/>
              <a:gd name="connsiteY2" fmla="*/ 2859897 h 3490537"/>
              <a:gd name="connsiteX3" fmla="*/ 2690931 w 3063563"/>
              <a:gd name="connsiteY3" fmla="*/ 3208403 h 3490537"/>
              <a:gd name="connsiteX4" fmla="*/ 2529397 w 3063563"/>
              <a:gd name="connsiteY4" fmla="*/ 3057328 h 3490537"/>
              <a:gd name="connsiteX5" fmla="*/ 2066196 w 3063563"/>
              <a:gd name="connsiteY5" fmla="*/ 3490537 h 3490537"/>
              <a:gd name="connsiteX6" fmla="*/ 0 w 3063563"/>
              <a:gd name="connsiteY6" fmla="*/ 3490537 h 349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3563" h="3490537">
                <a:moveTo>
                  <a:pt x="0" y="0"/>
                </a:moveTo>
                <a:lnTo>
                  <a:pt x="3063563" y="0"/>
                </a:lnTo>
                <a:lnTo>
                  <a:pt x="3063563" y="2859897"/>
                </a:lnTo>
                <a:lnTo>
                  <a:pt x="2690931" y="3208403"/>
                </a:lnTo>
                <a:lnTo>
                  <a:pt x="2529397" y="3057328"/>
                </a:lnTo>
                <a:lnTo>
                  <a:pt x="2066196" y="3490537"/>
                </a:lnTo>
                <a:lnTo>
                  <a:pt x="0" y="3490537"/>
                </a:lnTo>
                <a:close/>
              </a:path>
            </a:pathLst>
          </a:custGeom>
          <a:solidFill>
            <a:srgbClr val="C377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Freeform: Shape 4">
            <a:extLst>
              <a:ext uri="{FF2B5EF4-FFF2-40B4-BE49-F238E27FC236}">
                <a16:creationId xmlns:a16="http://schemas.microsoft.com/office/drawing/2014/main" id="{2CB489AA-EFC4-4884-B506-8AD4FDBD919B}"/>
              </a:ext>
            </a:extLst>
          </p:cNvPr>
          <p:cNvSpPr/>
          <p:nvPr/>
        </p:nvSpPr>
        <p:spPr>
          <a:xfrm>
            <a:off x="3934514" y="1367795"/>
            <a:ext cx="3063563" cy="3490537"/>
          </a:xfrm>
          <a:custGeom>
            <a:avLst/>
            <a:gdLst>
              <a:gd name="connsiteX0" fmla="*/ 0 w 3063563"/>
              <a:gd name="connsiteY0" fmla="*/ 0 h 3490537"/>
              <a:gd name="connsiteX1" fmla="*/ 3063563 w 3063563"/>
              <a:gd name="connsiteY1" fmla="*/ 0 h 3490537"/>
              <a:gd name="connsiteX2" fmla="*/ 3063563 w 3063563"/>
              <a:gd name="connsiteY2" fmla="*/ 2859897 h 3490537"/>
              <a:gd name="connsiteX3" fmla="*/ 2690931 w 3063563"/>
              <a:gd name="connsiteY3" fmla="*/ 3208403 h 3490537"/>
              <a:gd name="connsiteX4" fmla="*/ 2529397 w 3063563"/>
              <a:gd name="connsiteY4" fmla="*/ 3057328 h 3490537"/>
              <a:gd name="connsiteX5" fmla="*/ 2066196 w 3063563"/>
              <a:gd name="connsiteY5" fmla="*/ 3490537 h 3490537"/>
              <a:gd name="connsiteX6" fmla="*/ 0 w 3063563"/>
              <a:gd name="connsiteY6" fmla="*/ 3490537 h 349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3563" h="3490537">
                <a:moveTo>
                  <a:pt x="0" y="0"/>
                </a:moveTo>
                <a:lnTo>
                  <a:pt x="3063563" y="0"/>
                </a:lnTo>
                <a:lnTo>
                  <a:pt x="3063563" y="2859897"/>
                </a:lnTo>
                <a:lnTo>
                  <a:pt x="2690931" y="3208403"/>
                </a:lnTo>
                <a:lnTo>
                  <a:pt x="2529397" y="3057328"/>
                </a:lnTo>
                <a:lnTo>
                  <a:pt x="2066196" y="3490537"/>
                </a:lnTo>
                <a:lnTo>
                  <a:pt x="0" y="3490537"/>
                </a:lnTo>
                <a:close/>
              </a:path>
            </a:pathLst>
          </a:custGeom>
          <a:solidFill>
            <a:srgbClr val="FD92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Content Placeholder 1">
            <a:extLst>
              <a:ext uri="{FF2B5EF4-FFF2-40B4-BE49-F238E27FC236}">
                <a16:creationId xmlns:a16="http://schemas.microsoft.com/office/drawing/2014/main" id="{295121AC-C7C3-41B6-8D61-67838301DD6F}"/>
              </a:ext>
            </a:extLst>
          </p:cNvPr>
          <p:cNvSpPr txBox="1">
            <a:spLocks/>
          </p:cNvSpPr>
          <p:nvPr/>
        </p:nvSpPr>
        <p:spPr>
          <a:xfrm>
            <a:off x="554484" y="1367795"/>
            <a:ext cx="3063767" cy="405006"/>
          </a:xfrm>
          <a:prstGeom prst="rect">
            <a:avLst/>
          </a:prstGeom>
        </p:spPr>
        <p:txBody>
          <a:bodyPr/>
          <a:lstStyle>
            <a:lvl1pPr marL="285739" indent="-285739" algn="l" defTabSz="380985" rtl="0" eaLnBrk="1" latinLnBrk="0" hangingPunct="1">
              <a:spcBef>
                <a:spcPct val="20000"/>
              </a:spcBef>
              <a:buFont typeface="Arial"/>
              <a:buChar char="•"/>
              <a:defRPr sz="2667" kern="1200">
                <a:solidFill>
                  <a:schemeClr val="tx1"/>
                </a:solidFill>
                <a:latin typeface="+mn-lt"/>
                <a:ea typeface="+mn-ea"/>
                <a:cs typeface="+mn-cs"/>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pPr marL="0" indent="0" algn="ctr">
              <a:buNone/>
            </a:pPr>
            <a:r>
              <a:rPr lang="en-GB" sz="1460" b="1" dirty="0">
                <a:solidFill>
                  <a:schemeClr val="bg1"/>
                </a:solidFill>
                <a:latin typeface="Futura Round" pitchFamily="2" charset="0"/>
              </a:rPr>
              <a:t>BTEC</a:t>
            </a:r>
          </a:p>
        </p:txBody>
      </p:sp>
      <p:sp>
        <p:nvSpPr>
          <p:cNvPr id="7" name="Content Placeholder 1">
            <a:extLst>
              <a:ext uri="{FF2B5EF4-FFF2-40B4-BE49-F238E27FC236}">
                <a16:creationId xmlns:a16="http://schemas.microsoft.com/office/drawing/2014/main" id="{09D2AFB9-011C-48FA-9CCE-879FEF072A4B}"/>
              </a:ext>
            </a:extLst>
          </p:cNvPr>
          <p:cNvSpPr txBox="1">
            <a:spLocks/>
          </p:cNvSpPr>
          <p:nvPr/>
        </p:nvSpPr>
        <p:spPr>
          <a:xfrm>
            <a:off x="3930688" y="1367795"/>
            <a:ext cx="3063767" cy="405006"/>
          </a:xfrm>
          <a:prstGeom prst="rect">
            <a:avLst/>
          </a:prstGeom>
        </p:spPr>
        <p:txBody>
          <a:bodyPr/>
          <a:lstStyle>
            <a:lvl1pPr marL="285739" indent="-285739" algn="l" defTabSz="380985" rtl="0" eaLnBrk="1" latinLnBrk="0" hangingPunct="1">
              <a:spcBef>
                <a:spcPct val="20000"/>
              </a:spcBef>
              <a:buFont typeface="Arial"/>
              <a:buChar char="•"/>
              <a:defRPr sz="2667" kern="1200">
                <a:solidFill>
                  <a:schemeClr val="tx1"/>
                </a:solidFill>
                <a:latin typeface="+mn-lt"/>
                <a:ea typeface="+mn-ea"/>
                <a:cs typeface="+mn-cs"/>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pPr marL="0" indent="0" algn="ctr">
              <a:buNone/>
            </a:pPr>
            <a:r>
              <a:rPr lang="en-GB" sz="1460" b="1" dirty="0">
                <a:solidFill>
                  <a:schemeClr val="bg1"/>
                </a:solidFill>
                <a:latin typeface="Futura Round" pitchFamily="2" charset="0"/>
              </a:rPr>
              <a:t>A Level</a:t>
            </a:r>
          </a:p>
        </p:txBody>
      </p:sp>
      <p:sp>
        <p:nvSpPr>
          <p:cNvPr id="8" name="Content Placeholder 3">
            <a:extLst>
              <a:ext uri="{FF2B5EF4-FFF2-40B4-BE49-F238E27FC236}">
                <a16:creationId xmlns:a16="http://schemas.microsoft.com/office/drawing/2014/main" id="{023290B9-25AE-4682-B3A1-54537A96C3E0}"/>
              </a:ext>
            </a:extLst>
          </p:cNvPr>
          <p:cNvSpPr txBox="1">
            <a:spLocks/>
          </p:cNvSpPr>
          <p:nvPr/>
        </p:nvSpPr>
        <p:spPr>
          <a:xfrm>
            <a:off x="550862" y="1775297"/>
            <a:ext cx="3063767" cy="2384150"/>
          </a:xfrm>
          <a:prstGeom prst="rect">
            <a:avLst/>
          </a:prstGeom>
        </p:spPr>
        <p:txBody>
          <a:bodyPr/>
          <a:lstStyle>
            <a:lvl1pPr marL="285739" indent="-285739" algn="l" defTabSz="380985" rtl="0" eaLnBrk="1" latinLnBrk="0" hangingPunct="1">
              <a:spcBef>
                <a:spcPct val="20000"/>
              </a:spcBef>
              <a:buFont typeface="Arial"/>
              <a:buChar char="•"/>
              <a:defRPr sz="2667" kern="1200">
                <a:solidFill>
                  <a:schemeClr val="tx1"/>
                </a:solidFill>
                <a:latin typeface="+mn-lt"/>
                <a:ea typeface="+mn-ea"/>
                <a:cs typeface="+mn-cs"/>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pPr marL="171450" indent="-171450">
              <a:buFont typeface="Arial" panose="020B0604020202020204" pitchFamily="34" charset="0"/>
              <a:buChar cha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Use your BTEC course tracker to estimate most-likely end of Y13 final grades based units completed to date.</a:t>
            </a:r>
          </a:p>
          <a:p>
            <a:pPr marL="171450" indent="-171450">
              <a:buFont typeface="Arial" panose="020B0604020202020204" pitchFamily="34" charset="0"/>
              <a:buChar char="•"/>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Make sure all students know what they need to accrue in Y13 units to gain higher overall grades. </a:t>
            </a:r>
          </a:p>
          <a:p>
            <a:pPr marL="0" indent="0">
              <a:buNone/>
            </a:pPr>
            <a:endPar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 Interactive will show you what the overall &amp; subject VA will be if the same results are achieved at the end of the BTEC course.</a:t>
            </a:r>
          </a:p>
          <a:p>
            <a:pPr marL="171450" indent="-171450">
              <a:buFont typeface="Arial" panose="020B0604020202020204" pitchFamily="34" charset="0"/>
              <a:buChar char="•"/>
            </a:pPr>
            <a:endPar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3">
            <a:extLst>
              <a:ext uri="{FF2B5EF4-FFF2-40B4-BE49-F238E27FC236}">
                <a16:creationId xmlns:a16="http://schemas.microsoft.com/office/drawing/2014/main" id="{AD6BEC29-5749-402B-A6F8-82172A16FE3B}"/>
              </a:ext>
            </a:extLst>
          </p:cNvPr>
          <p:cNvSpPr txBox="1">
            <a:spLocks/>
          </p:cNvSpPr>
          <p:nvPr/>
        </p:nvSpPr>
        <p:spPr>
          <a:xfrm>
            <a:off x="3927066" y="1772801"/>
            <a:ext cx="3063767" cy="2384150"/>
          </a:xfrm>
          <a:prstGeom prst="rect">
            <a:avLst/>
          </a:prstGeom>
        </p:spPr>
        <p:txBody>
          <a:bodyPr/>
          <a:lstStyle>
            <a:lvl1pPr marL="285739" indent="-285739" algn="l" defTabSz="380985" rtl="0" eaLnBrk="1" latinLnBrk="0" hangingPunct="1">
              <a:spcBef>
                <a:spcPct val="20000"/>
              </a:spcBef>
              <a:buFont typeface="Arial"/>
              <a:buChar char="•"/>
              <a:defRPr sz="2667" kern="1200">
                <a:solidFill>
                  <a:schemeClr val="tx1"/>
                </a:solidFill>
                <a:latin typeface="+mn-lt"/>
                <a:ea typeface="+mn-ea"/>
                <a:cs typeface="+mn-cs"/>
              </a:defRPr>
            </a:lvl1pPr>
            <a:lvl2pPr marL="619100" indent="-238115" algn="l" defTabSz="380985" rtl="0" eaLnBrk="1" latinLnBrk="0" hangingPunct="1">
              <a:spcBef>
                <a:spcPct val="20000"/>
              </a:spcBef>
              <a:buFont typeface="Arial"/>
              <a:buChar char="–"/>
              <a:defRPr sz="2333" kern="1200">
                <a:solidFill>
                  <a:schemeClr val="tx1"/>
                </a:solidFill>
                <a:latin typeface="+mn-lt"/>
                <a:ea typeface="+mn-ea"/>
                <a:cs typeface="+mn-cs"/>
              </a:defRPr>
            </a:lvl2pPr>
            <a:lvl3pPr marL="952462" indent="-190492" algn="l" defTabSz="380985" rtl="0" eaLnBrk="1" latinLnBrk="0" hangingPunct="1">
              <a:spcBef>
                <a:spcPct val="20000"/>
              </a:spcBef>
              <a:buFont typeface="Arial"/>
              <a:buChar char="•"/>
              <a:defRPr sz="2000" kern="1200">
                <a:solidFill>
                  <a:schemeClr val="tx1"/>
                </a:solidFill>
                <a:latin typeface="+mn-lt"/>
                <a:ea typeface="+mn-ea"/>
                <a:cs typeface="+mn-cs"/>
              </a:defRPr>
            </a:lvl3pPr>
            <a:lvl4pPr marL="1333447" indent="-190492" algn="l" defTabSz="380985" rtl="0" eaLnBrk="1" latinLnBrk="0" hangingPunct="1">
              <a:spcBef>
                <a:spcPct val="20000"/>
              </a:spcBef>
              <a:buFont typeface="Arial"/>
              <a:buChar char="–"/>
              <a:defRPr sz="1667" kern="1200">
                <a:solidFill>
                  <a:schemeClr val="tx1"/>
                </a:solidFill>
                <a:latin typeface="+mn-lt"/>
                <a:ea typeface="+mn-ea"/>
                <a:cs typeface="+mn-cs"/>
              </a:defRPr>
            </a:lvl4pPr>
            <a:lvl5pPr marL="1714431" indent="-190492" algn="l" defTabSz="380985" rtl="0" eaLnBrk="1" latinLnBrk="0" hangingPunct="1">
              <a:spcBef>
                <a:spcPct val="20000"/>
              </a:spcBef>
              <a:buFont typeface="Arial"/>
              <a:buChar char="»"/>
              <a:defRPr sz="1667" kern="1200">
                <a:solidFill>
                  <a:schemeClr val="tx1"/>
                </a:solidFill>
                <a:latin typeface="+mn-lt"/>
                <a:ea typeface="+mn-ea"/>
                <a:cs typeface="+mn-cs"/>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a:lstStyle>
          <a:p>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 AS Grades of students returning to take A Levels in 2020 (discounting any subject dropped by each student).</a:t>
            </a:r>
          </a:p>
          <a:p>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Use the 40% UMS achieved at AS to show students what is required to raise each grade.</a:t>
            </a:r>
          </a:p>
          <a:p>
            <a:pPr marL="0" indent="0">
              <a:buNone/>
            </a:pPr>
            <a:endPar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indent="0" algn="ctr">
              <a:buNone/>
            </a:pPr>
            <a:r>
              <a:rPr lang="en-GB" sz="1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Connect Interactive will show you what the overall &amp; subject VA will be if the same grades are achieved at A Level.</a:t>
            </a:r>
          </a:p>
        </p:txBody>
      </p:sp>
    </p:spTree>
    <p:extLst>
      <p:ext uri="{BB962C8B-B14F-4D97-AF65-F5344CB8AC3E}">
        <p14:creationId xmlns:p14="http://schemas.microsoft.com/office/powerpoint/2010/main" val="3609591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9138CE-809F-4730-B75C-776A27A4C817}"/>
              </a:ext>
            </a:extLst>
          </p:cNvPr>
          <p:cNvSpPr/>
          <p:nvPr/>
        </p:nvSpPr>
        <p:spPr>
          <a:xfrm>
            <a:off x="0" y="0"/>
            <a:ext cx="7620000" cy="5100506"/>
          </a:xfrm>
          <a:prstGeom prst="rect">
            <a:avLst/>
          </a:prstGeom>
          <a:solidFill>
            <a:srgbClr val="9A3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0E63AEB9-8959-42AA-904F-594429C47B7E}"/>
              </a:ext>
            </a:extLst>
          </p:cNvPr>
          <p:cNvSpPr>
            <a:spLocks noGrp="1"/>
          </p:cNvSpPr>
          <p:nvPr>
            <p:ph sz="quarter" idx="14"/>
          </p:nvPr>
        </p:nvSpPr>
        <p:spPr>
          <a:xfrm>
            <a:off x="261457" y="540001"/>
            <a:ext cx="7097086" cy="849050"/>
          </a:xfrm>
        </p:spPr>
        <p:txBody>
          <a:bodyPr>
            <a:normAutofit/>
          </a:bodyPr>
          <a:lstStyle/>
          <a:p>
            <a:r>
              <a:rPr lang="en-GB" b="1" dirty="0">
                <a:solidFill>
                  <a:schemeClr val="bg1"/>
                </a:solidFill>
              </a:rPr>
              <a:t>Effective monitoring in Connect Interactive</a:t>
            </a:r>
            <a:endParaRPr lang="en-GB" dirty="0">
              <a:solidFill>
                <a:schemeClr val="bg1"/>
              </a:solidFill>
            </a:endParaRPr>
          </a:p>
          <a:p>
            <a:endParaRPr lang="en-GB" dirty="0"/>
          </a:p>
        </p:txBody>
      </p:sp>
      <p:sp>
        <p:nvSpPr>
          <p:cNvPr id="3" name="Content Placeholder 2">
            <a:extLst>
              <a:ext uri="{FF2B5EF4-FFF2-40B4-BE49-F238E27FC236}">
                <a16:creationId xmlns:a16="http://schemas.microsoft.com/office/drawing/2014/main" id="{B1822636-8209-451A-BA5F-4A358B59E8EB}"/>
              </a:ext>
            </a:extLst>
          </p:cNvPr>
          <p:cNvSpPr>
            <a:spLocks noGrp="1"/>
          </p:cNvSpPr>
          <p:nvPr>
            <p:ph sz="quarter" idx="15"/>
          </p:nvPr>
        </p:nvSpPr>
        <p:spPr/>
        <p:txBody>
          <a:bodyPr/>
          <a:lstStyle/>
          <a:p>
            <a:pPr lvl="0" fontAlgn="base"/>
            <a:r>
              <a:rPr lang="en-GB" sz="1400" b="1" dirty="0">
                <a:solidFill>
                  <a:schemeClr val="bg1"/>
                </a:solidFill>
              </a:rPr>
              <a:t>Identify those making excellent progress – make them feel good about themselves.</a:t>
            </a:r>
          </a:p>
          <a:p>
            <a:pPr lvl="0" fontAlgn="base"/>
            <a:r>
              <a:rPr lang="en-GB" sz="1400" b="1" dirty="0">
                <a:solidFill>
                  <a:schemeClr val="bg1"/>
                </a:solidFill>
              </a:rPr>
              <a:t>Identify those making less progress than expected – are they having a significant effect on the overall subject and school indicators?</a:t>
            </a:r>
          </a:p>
          <a:p>
            <a:pPr lvl="0" fontAlgn="base"/>
            <a:r>
              <a:rPr lang="en-GB" sz="1400" b="1" dirty="0">
                <a:solidFill>
                  <a:schemeClr val="bg1"/>
                </a:solidFill>
              </a:rPr>
              <a:t>Devise intervention strategies to support students with immediate effect. </a:t>
            </a:r>
          </a:p>
          <a:p>
            <a:pPr fontAlgn="base"/>
            <a:r>
              <a:rPr lang="en-GB" sz="1400" b="1" dirty="0">
                <a:solidFill>
                  <a:schemeClr val="bg1"/>
                </a:solidFill>
              </a:rPr>
              <a:t>Use Monitoring Accuracy area - have there been predicting issues in any subject area in the past? Remember accurate predictions bring about well-focused interventions. </a:t>
            </a:r>
          </a:p>
          <a:p>
            <a:pPr lvl="0" fontAlgn="base"/>
            <a:endParaRPr lang="en-GB" dirty="0"/>
          </a:p>
          <a:p>
            <a:pPr marL="0" indent="0">
              <a:buNone/>
            </a:pPr>
            <a:endParaRPr lang="en-GB" dirty="0"/>
          </a:p>
        </p:txBody>
      </p:sp>
    </p:spTree>
    <p:extLst>
      <p:ext uri="{BB962C8B-B14F-4D97-AF65-F5344CB8AC3E}">
        <p14:creationId xmlns:p14="http://schemas.microsoft.com/office/powerpoint/2010/main" val="1230891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030679-3BC0-4D34-A7B3-BDC40D23C5FD}"/>
              </a:ext>
            </a:extLst>
          </p:cNvPr>
          <p:cNvSpPr/>
          <p:nvPr/>
        </p:nvSpPr>
        <p:spPr>
          <a:xfrm>
            <a:off x="0" y="-8115"/>
            <a:ext cx="7620000" cy="5100506"/>
          </a:xfrm>
          <a:prstGeom prst="rect">
            <a:avLst/>
          </a:prstGeom>
          <a:solidFill>
            <a:srgbClr val="9A3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E260B3C4-459C-4807-96FC-F9D752FE903E}"/>
              </a:ext>
            </a:extLst>
          </p:cNvPr>
          <p:cNvSpPr>
            <a:spLocks noGrp="1"/>
          </p:cNvSpPr>
          <p:nvPr>
            <p:ph sz="quarter" idx="15"/>
          </p:nvPr>
        </p:nvSpPr>
        <p:spPr>
          <a:xfrm>
            <a:off x="563512" y="1294106"/>
            <a:ext cx="6492976" cy="4061666"/>
          </a:xfrm>
        </p:spPr>
        <p:txBody>
          <a:bodyPr/>
          <a:lstStyle/>
          <a:p>
            <a:pPr marL="342900" indent="-342900">
              <a:buAutoNum type="arabicPeriod"/>
            </a:pPr>
            <a:r>
              <a:rPr lang="en-GB" sz="1400" b="1" dirty="0">
                <a:solidFill>
                  <a:schemeClr val="bg1"/>
                </a:solidFill>
              </a:rPr>
              <a:t>Your subject/teaching set grading? Red/almost red? How many students will it take? </a:t>
            </a:r>
          </a:p>
          <a:p>
            <a:pPr marL="342900" indent="-342900">
              <a:buAutoNum type="arabicPeriod"/>
            </a:pPr>
            <a:r>
              <a:rPr lang="en-GB" sz="1400" b="1" dirty="0">
                <a:solidFill>
                  <a:schemeClr val="bg1"/>
                </a:solidFill>
              </a:rPr>
              <a:t>Any gaps between key groups – gender? Or ability? </a:t>
            </a:r>
          </a:p>
          <a:p>
            <a:pPr marL="342900" indent="-342900">
              <a:buAutoNum type="arabicPeriod"/>
            </a:pPr>
            <a:r>
              <a:rPr lang="en-GB" sz="1400" b="1" dirty="0">
                <a:solidFill>
                  <a:schemeClr val="bg1"/>
                </a:solidFill>
              </a:rPr>
              <a:t>Any key grade boundaries you can focus on? </a:t>
            </a:r>
          </a:p>
          <a:p>
            <a:pPr marL="342900" indent="-342900">
              <a:buAutoNum type="arabicPeriod"/>
            </a:pPr>
            <a:r>
              <a:rPr lang="en-GB" sz="1400" b="1" dirty="0">
                <a:solidFill>
                  <a:schemeClr val="bg1"/>
                </a:solidFill>
              </a:rPr>
              <a:t>Are students doing better in other subjects than in yours? </a:t>
            </a:r>
          </a:p>
          <a:p>
            <a:pPr marL="342900" indent="-342900">
              <a:buAutoNum type="arabicPeriod"/>
            </a:pPr>
            <a:r>
              <a:rPr lang="en-GB" sz="1400" b="1" dirty="0">
                <a:solidFill>
                  <a:schemeClr val="bg1"/>
                </a:solidFill>
              </a:rPr>
              <a:t>If your grade is a current working at grade/raw examination grade – how far out is it? What does the ‘What If’ tell you about how many grades you will need to move before you get to submission date? </a:t>
            </a:r>
          </a:p>
          <a:p>
            <a:pPr marL="342900" indent="-342900">
              <a:buAutoNum type="arabicPeriod"/>
            </a:pPr>
            <a:r>
              <a:rPr lang="en-GB" sz="1400" b="1" dirty="0">
                <a:solidFill>
                  <a:schemeClr val="bg1"/>
                </a:solidFill>
              </a:rPr>
              <a:t>How will you use this information as you approach the next units/previous units to ensure students are hitting those grade criteria? </a:t>
            </a:r>
          </a:p>
          <a:p>
            <a:pPr marL="342900" indent="-342900">
              <a:buAutoNum type="arabicPeriod"/>
            </a:pPr>
            <a:r>
              <a:rPr lang="en-GB" sz="1400" b="1" dirty="0">
                <a:solidFill>
                  <a:schemeClr val="bg1"/>
                </a:solidFill>
              </a:rPr>
              <a:t>Is examination technique taught within lessons?</a:t>
            </a:r>
          </a:p>
          <a:p>
            <a:pPr marL="342900" indent="-342900">
              <a:buAutoNum type="arabicPeriod"/>
            </a:pPr>
            <a:r>
              <a:rPr lang="en-GB" sz="1400" b="1" dirty="0">
                <a:solidFill>
                  <a:schemeClr val="bg1"/>
                </a:solidFill>
              </a:rPr>
              <a:t>Are the grades you are entering accurate over time – monitoring accuracy? </a:t>
            </a:r>
          </a:p>
        </p:txBody>
      </p:sp>
      <p:sp>
        <p:nvSpPr>
          <p:cNvPr id="3" name="Title 3">
            <a:extLst>
              <a:ext uri="{FF2B5EF4-FFF2-40B4-BE49-F238E27FC236}">
                <a16:creationId xmlns:a16="http://schemas.microsoft.com/office/drawing/2014/main" id="{4877087C-7540-4731-A1AD-CA86CA18CC57}"/>
              </a:ext>
            </a:extLst>
          </p:cNvPr>
          <p:cNvSpPr txBox="1">
            <a:spLocks/>
          </p:cNvSpPr>
          <p:nvPr/>
        </p:nvSpPr>
        <p:spPr>
          <a:xfrm>
            <a:off x="165463" y="238394"/>
            <a:ext cx="7280365" cy="646315"/>
          </a:xfrm>
          <a:prstGeom prst="rect">
            <a:avLst/>
          </a:prstGeom>
        </p:spPr>
        <p:txBody>
          <a:bodyPr/>
          <a:lstStyle>
            <a:lvl1pPr algn="ctr" defTabSz="380985" rtl="0" eaLnBrk="1" latinLnBrk="0" hangingPunct="1">
              <a:spcBef>
                <a:spcPct val="0"/>
              </a:spcBef>
              <a:buNone/>
              <a:defRPr sz="3667" kern="1200">
                <a:solidFill>
                  <a:schemeClr val="tx1"/>
                </a:solidFill>
                <a:latin typeface="+mj-lt"/>
                <a:ea typeface="+mj-ea"/>
                <a:cs typeface="+mj-cs"/>
              </a:defRPr>
            </a:lvl1pPr>
          </a:lstStyle>
          <a:p>
            <a:r>
              <a:rPr lang="en-GB" sz="2800" b="1" dirty="0">
                <a:solidFill>
                  <a:schemeClr val="bg1"/>
                </a:solidFill>
                <a:latin typeface="Futura Round" pitchFamily="2" charset="0"/>
              </a:rPr>
              <a:t>How can we use a monitoring gradepoint to impact on teaching and learning? </a:t>
            </a:r>
          </a:p>
        </p:txBody>
      </p:sp>
    </p:spTree>
    <p:extLst>
      <p:ext uri="{BB962C8B-B14F-4D97-AF65-F5344CB8AC3E}">
        <p14:creationId xmlns:p14="http://schemas.microsoft.com/office/powerpoint/2010/main" val="37452264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19AB37-77D4-425A-8A4B-4D2366D15732}"/>
              </a:ext>
            </a:extLst>
          </p:cNvPr>
          <p:cNvSpPr/>
          <p:nvPr/>
        </p:nvSpPr>
        <p:spPr>
          <a:xfrm>
            <a:off x="0" y="-8115"/>
            <a:ext cx="7620000" cy="5100506"/>
          </a:xfrm>
          <a:prstGeom prst="rect">
            <a:avLst/>
          </a:prstGeom>
          <a:solidFill>
            <a:srgbClr val="9A3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76F4C4D2-15B1-4EE7-A565-02F3BF8FE0C2}"/>
              </a:ext>
            </a:extLst>
          </p:cNvPr>
          <p:cNvSpPr>
            <a:spLocks noGrp="1"/>
          </p:cNvSpPr>
          <p:nvPr>
            <p:ph sz="quarter" idx="15"/>
          </p:nvPr>
        </p:nvSpPr>
        <p:spPr>
          <a:xfrm>
            <a:off x="554280" y="1596788"/>
            <a:ext cx="6492976" cy="3495604"/>
          </a:xfrm>
        </p:spPr>
        <p:txBody>
          <a:bodyPr/>
          <a:lstStyle/>
          <a:p>
            <a:r>
              <a:rPr lang="en-GB" sz="1400" b="1" dirty="0">
                <a:solidFill>
                  <a:schemeClr val="bg1"/>
                </a:solidFill>
              </a:rPr>
              <a:t>Are grades recorded without first being quality assured by the head of subject or without discussion if the group is shared between teachers?</a:t>
            </a:r>
          </a:p>
          <a:p>
            <a:r>
              <a:rPr lang="en-GB" sz="1400" b="1" dirty="0">
                <a:solidFill>
                  <a:schemeClr val="bg1"/>
                </a:solidFill>
              </a:rPr>
              <a:t>What evidence is used to validate the accuracy of monitoring grades?</a:t>
            </a:r>
          </a:p>
          <a:p>
            <a:r>
              <a:rPr lang="en-GB" sz="1400" b="1" dirty="0">
                <a:solidFill>
                  <a:schemeClr val="bg1"/>
                </a:solidFill>
              </a:rPr>
              <a:t>Can you use an element of external assessment in each assignment, that has a mark scheme and examiners report to refer to?</a:t>
            </a:r>
          </a:p>
          <a:p>
            <a:r>
              <a:rPr lang="en-GB" sz="1400" b="1" dirty="0">
                <a:solidFill>
                  <a:schemeClr val="bg1"/>
                </a:solidFill>
              </a:rPr>
              <a:t>Discussion at a department meeting to moderate the grades given by different teachers using the external element as the focus point.</a:t>
            </a:r>
          </a:p>
          <a:p>
            <a:r>
              <a:rPr lang="en-GB" sz="1400" b="1" dirty="0">
                <a:solidFill>
                  <a:schemeClr val="bg1"/>
                </a:solidFill>
              </a:rPr>
              <a:t>As experience is gained then fewer of these exercises need to happen.</a:t>
            </a:r>
          </a:p>
          <a:p>
            <a:r>
              <a:rPr lang="en-GB" sz="1400" b="1" dirty="0">
                <a:solidFill>
                  <a:schemeClr val="bg1"/>
                </a:solidFill>
              </a:rPr>
              <a:t>The accuracy of forecast/predicted grades will improve.</a:t>
            </a:r>
          </a:p>
          <a:p>
            <a:endParaRPr lang="en-GB" dirty="0"/>
          </a:p>
        </p:txBody>
      </p:sp>
      <p:sp>
        <p:nvSpPr>
          <p:cNvPr id="3" name="Title 2">
            <a:extLst>
              <a:ext uri="{FF2B5EF4-FFF2-40B4-BE49-F238E27FC236}">
                <a16:creationId xmlns:a16="http://schemas.microsoft.com/office/drawing/2014/main" id="{9B30ED05-9F3C-4694-8584-EC6AE4166305}"/>
              </a:ext>
            </a:extLst>
          </p:cNvPr>
          <p:cNvSpPr>
            <a:spLocks noGrp="1"/>
          </p:cNvSpPr>
          <p:nvPr>
            <p:ph type="title"/>
          </p:nvPr>
        </p:nvSpPr>
        <p:spPr/>
        <p:txBody>
          <a:bodyPr>
            <a:noAutofit/>
          </a:bodyPr>
          <a:lstStyle/>
          <a:p>
            <a:pPr algn="ctr"/>
            <a:r>
              <a:rPr lang="en-GB" sz="2800" dirty="0">
                <a:solidFill>
                  <a:schemeClr val="bg1"/>
                </a:solidFill>
              </a:rPr>
              <a:t>Monitoring grades – are they quality assured? </a:t>
            </a:r>
          </a:p>
        </p:txBody>
      </p:sp>
    </p:spTree>
    <p:extLst>
      <p:ext uri="{BB962C8B-B14F-4D97-AF65-F5344CB8AC3E}">
        <p14:creationId xmlns:p14="http://schemas.microsoft.com/office/powerpoint/2010/main" val="7230075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172FB6-0F70-4AB3-B36A-CBAE1AF58A8E}"/>
              </a:ext>
            </a:extLst>
          </p:cNvPr>
          <p:cNvSpPr/>
          <p:nvPr/>
        </p:nvSpPr>
        <p:spPr>
          <a:xfrm>
            <a:off x="0" y="-8115"/>
            <a:ext cx="7620000" cy="5100506"/>
          </a:xfrm>
          <a:prstGeom prst="rect">
            <a:avLst/>
          </a:prstGeom>
          <a:solidFill>
            <a:srgbClr val="9A3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B16CF86D-F431-4A95-B05C-00DFEFB69916}"/>
              </a:ext>
            </a:extLst>
          </p:cNvPr>
          <p:cNvSpPr>
            <a:spLocks noGrp="1"/>
          </p:cNvSpPr>
          <p:nvPr>
            <p:ph sz="quarter" idx="15"/>
          </p:nvPr>
        </p:nvSpPr>
        <p:spPr/>
        <p:txBody>
          <a:bodyPr/>
          <a:lstStyle/>
          <a:p>
            <a:r>
              <a:rPr lang="en-GB" sz="1400" b="1" dirty="0">
                <a:solidFill>
                  <a:schemeClr val="bg1"/>
                </a:solidFill>
              </a:rPr>
              <a:t>In-year monitoring and tracking is critical and must be based on a common understanding of what a predicted grade means. </a:t>
            </a:r>
          </a:p>
          <a:p>
            <a:endParaRPr lang="en-GB" sz="1400" b="1" dirty="0">
              <a:solidFill>
                <a:schemeClr val="bg1"/>
              </a:solidFill>
            </a:endParaRPr>
          </a:p>
          <a:p>
            <a:r>
              <a:rPr lang="en-GB" sz="1400" b="1" dirty="0">
                <a:solidFill>
                  <a:schemeClr val="bg1"/>
                </a:solidFill>
              </a:rPr>
              <a:t>Our view is that a predicted grade should be a true reflection of what a student is most likely to achieve at the end of the course, based on all the evidence available up to that point in time – a professional prediction: the Most Likely grade.</a:t>
            </a:r>
          </a:p>
          <a:p>
            <a:endParaRPr lang="en-GB" sz="1400" b="1" dirty="0">
              <a:solidFill>
                <a:schemeClr val="bg1"/>
              </a:solidFill>
            </a:endParaRPr>
          </a:p>
          <a:p>
            <a:r>
              <a:rPr lang="en-GB" sz="1400" b="1" dirty="0">
                <a:solidFill>
                  <a:schemeClr val="bg1"/>
                </a:solidFill>
              </a:rPr>
              <a:t>Where underachievement is evident  appropriate intervention must be put in place.</a:t>
            </a:r>
            <a:endParaRPr lang="en-US" sz="1400" b="1" dirty="0">
              <a:solidFill>
                <a:schemeClr val="bg1"/>
              </a:solidFill>
            </a:endParaRPr>
          </a:p>
          <a:p>
            <a:endParaRPr lang="en-GB" dirty="0"/>
          </a:p>
        </p:txBody>
      </p:sp>
      <p:sp>
        <p:nvSpPr>
          <p:cNvPr id="3" name="Title 2">
            <a:extLst>
              <a:ext uri="{FF2B5EF4-FFF2-40B4-BE49-F238E27FC236}">
                <a16:creationId xmlns:a16="http://schemas.microsoft.com/office/drawing/2014/main" id="{CD3A1F3B-6C7D-45BD-9391-0954B0294661}"/>
              </a:ext>
            </a:extLst>
          </p:cNvPr>
          <p:cNvSpPr>
            <a:spLocks noGrp="1"/>
          </p:cNvSpPr>
          <p:nvPr>
            <p:ph type="title"/>
          </p:nvPr>
        </p:nvSpPr>
        <p:spPr/>
        <p:txBody>
          <a:bodyPr/>
          <a:lstStyle/>
          <a:p>
            <a:r>
              <a:rPr lang="en-GB" dirty="0">
                <a:solidFill>
                  <a:schemeClr val="bg1"/>
                </a:solidFill>
              </a:rPr>
              <a:t>Predicted grades</a:t>
            </a:r>
          </a:p>
        </p:txBody>
      </p:sp>
    </p:spTree>
    <p:extLst>
      <p:ext uri="{BB962C8B-B14F-4D97-AF65-F5344CB8AC3E}">
        <p14:creationId xmlns:p14="http://schemas.microsoft.com/office/powerpoint/2010/main" val="3059319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4EC944-991A-4276-B55D-69A57AD2F538}"/>
              </a:ext>
            </a:extLst>
          </p:cNvPr>
          <p:cNvSpPr/>
          <p:nvPr/>
        </p:nvSpPr>
        <p:spPr>
          <a:xfrm>
            <a:off x="0" y="-8115"/>
            <a:ext cx="7620000" cy="5100506"/>
          </a:xfrm>
          <a:prstGeom prst="rect">
            <a:avLst/>
          </a:prstGeom>
          <a:solidFill>
            <a:srgbClr val="9A3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76F4C4D2-15B1-4EE7-A565-02F3BF8FE0C2}"/>
              </a:ext>
            </a:extLst>
          </p:cNvPr>
          <p:cNvSpPr>
            <a:spLocks noGrp="1"/>
          </p:cNvSpPr>
          <p:nvPr>
            <p:ph sz="quarter" idx="15"/>
          </p:nvPr>
        </p:nvSpPr>
        <p:spPr>
          <a:xfrm>
            <a:off x="554280" y="1596788"/>
            <a:ext cx="6492976" cy="3495604"/>
          </a:xfrm>
        </p:spPr>
        <p:txBody>
          <a:bodyPr/>
          <a:lstStyle/>
          <a:p>
            <a:r>
              <a:rPr lang="en-GB" sz="1400" b="1" dirty="0">
                <a:solidFill>
                  <a:schemeClr val="bg1"/>
                </a:solidFill>
              </a:rPr>
              <a:t>How have these been constructed - were they based on exam material with external validation? </a:t>
            </a:r>
          </a:p>
          <a:p>
            <a:pPr lvl="0"/>
            <a:r>
              <a:rPr lang="en-GB" sz="1400" b="1" dirty="0">
                <a:solidFill>
                  <a:schemeClr val="bg1"/>
                </a:solidFill>
              </a:rPr>
              <a:t>Have you examined material that has not been taught? </a:t>
            </a:r>
          </a:p>
          <a:p>
            <a:pPr lvl="0"/>
            <a:r>
              <a:rPr lang="en-GB" sz="1400" b="1" dirty="0">
                <a:solidFill>
                  <a:schemeClr val="bg1"/>
                </a:solidFill>
              </a:rPr>
              <a:t>Did you expect much from Christmas revision? Is the timing right in the year?</a:t>
            </a:r>
          </a:p>
          <a:p>
            <a:pPr lvl="0"/>
            <a:r>
              <a:rPr lang="en-GB" sz="1400" b="1" dirty="0">
                <a:solidFill>
                  <a:schemeClr val="bg1"/>
                </a:solidFill>
              </a:rPr>
              <a:t>Were you so focused on content that skills were not taught e.g. command words?</a:t>
            </a:r>
          </a:p>
          <a:p>
            <a:pPr lvl="0"/>
            <a:r>
              <a:rPr lang="en-GB" sz="1400" b="1" dirty="0">
                <a:solidFill>
                  <a:schemeClr val="bg1"/>
                </a:solidFill>
              </a:rPr>
              <a:t>Have you set the right culture across the school/college that instils the importance of the mocks and how they will be used? </a:t>
            </a:r>
          </a:p>
          <a:p>
            <a:pPr lvl="0"/>
            <a:r>
              <a:rPr lang="en-GB" sz="1400" b="1" dirty="0">
                <a:solidFill>
                  <a:schemeClr val="bg1"/>
                </a:solidFill>
              </a:rPr>
              <a:t>Was the distribution of material good enough, e.g. was the percentage of Assessment Objectives the same as is as set out in specification? Did your papers have the right distribution </a:t>
            </a:r>
            <a:r>
              <a:rPr lang="en-GB" sz="1400" b="1">
                <a:solidFill>
                  <a:schemeClr val="bg1"/>
                </a:solidFill>
              </a:rPr>
              <a:t>of different types </a:t>
            </a:r>
            <a:r>
              <a:rPr lang="en-GB" sz="1400" b="1" dirty="0">
                <a:solidFill>
                  <a:schemeClr val="bg1"/>
                </a:solidFill>
              </a:rPr>
              <a:t>of questions? </a:t>
            </a:r>
          </a:p>
          <a:p>
            <a:pPr lvl="0"/>
            <a:endParaRPr lang="en-GB" sz="1400" b="1" dirty="0">
              <a:solidFill>
                <a:schemeClr val="bg1"/>
              </a:solidFill>
            </a:endParaRPr>
          </a:p>
          <a:p>
            <a:endParaRPr lang="en-GB" dirty="0"/>
          </a:p>
        </p:txBody>
      </p:sp>
      <p:sp>
        <p:nvSpPr>
          <p:cNvPr id="3" name="Title 2">
            <a:extLst>
              <a:ext uri="{FF2B5EF4-FFF2-40B4-BE49-F238E27FC236}">
                <a16:creationId xmlns:a16="http://schemas.microsoft.com/office/drawing/2014/main" id="{9B30ED05-9F3C-4694-8584-EC6AE4166305}"/>
              </a:ext>
            </a:extLst>
          </p:cNvPr>
          <p:cNvSpPr>
            <a:spLocks noGrp="1"/>
          </p:cNvSpPr>
          <p:nvPr>
            <p:ph type="title"/>
          </p:nvPr>
        </p:nvSpPr>
        <p:spPr/>
        <p:txBody>
          <a:bodyPr>
            <a:normAutofit/>
          </a:bodyPr>
          <a:lstStyle/>
          <a:p>
            <a:r>
              <a:rPr lang="en-GB" dirty="0">
                <a:solidFill>
                  <a:schemeClr val="bg1"/>
                </a:solidFill>
              </a:rPr>
              <a:t>Mock examinations  </a:t>
            </a:r>
          </a:p>
        </p:txBody>
      </p:sp>
    </p:spTree>
    <p:extLst>
      <p:ext uri="{BB962C8B-B14F-4D97-AF65-F5344CB8AC3E}">
        <p14:creationId xmlns:p14="http://schemas.microsoft.com/office/powerpoint/2010/main" val="2138198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060DD8-405C-4151-BED2-2A1E0F6F7279}"/>
              </a:ext>
            </a:extLst>
          </p:cNvPr>
          <p:cNvSpPr/>
          <p:nvPr/>
        </p:nvSpPr>
        <p:spPr>
          <a:xfrm>
            <a:off x="0" y="-8115"/>
            <a:ext cx="7620000" cy="5100506"/>
          </a:xfrm>
          <a:prstGeom prst="rect">
            <a:avLst/>
          </a:prstGeom>
          <a:solidFill>
            <a:srgbClr val="9A3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1E522968-2B42-409B-93AD-0683EC99C8A4}"/>
              </a:ext>
            </a:extLst>
          </p:cNvPr>
          <p:cNvSpPr>
            <a:spLocks noGrp="1"/>
          </p:cNvSpPr>
          <p:nvPr>
            <p:ph sz="quarter" idx="15"/>
          </p:nvPr>
        </p:nvSpPr>
        <p:spPr>
          <a:xfrm>
            <a:off x="554280" y="1697318"/>
            <a:ext cx="6492976" cy="3395074"/>
          </a:xfrm>
        </p:spPr>
        <p:txBody>
          <a:bodyPr/>
          <a:lstStyle/>
          <a:p>
            <a:pPr marL="457200" indent="-457200">
              <a:buFont typeface="Arial" panose="020B0604020202020204" pitchFamily="34" charset="0"/>
              <a:buChar char="•"/>
            </a:pPr>
            <a:r>
              <a:rPr lang="en-GB" sz="1400" b="1" dirty="0">
                <a:solidFill>
                  <a:schemeClr val="bg1"/>
                </a:solidFill>
              </a:rPr>
              <a:t>Incorrect students are identified for intervention.</a:t>
            </a:r>
          </a:p>
          <a:p>
            <a:pPr marL="0" indent="0">
              <a:buNone/>
            </a:pPr>
            <a:endParaRPr lang="en-GB" sz="1400" b="1" dirty="0">
              <a:solidFill>
                <a:schemeClr val="bg1"/>
              </a:solidFill>
            </a:endParaRPr>
          </a:p>
          <a:p>
            <a:pPr marL="457200" indent="-457200">
              <a:buFont typeface="Arial" panose="020B0604020202020204" pitchFamily="34" charset="0"/>
              <a:buChar char="•"/>
            </a:pPr>
            <a:r>
              <a:rPr lang="en-GB" sz="1400" b="1" dirty="0">
                <a:solidFill>
                  <a:schemeClr val="bg1"/>
                </a:solidFill>
              </a:rPr>
              <a:t>Students apply for inappropriate university courses.</a:t>
            </a:r>
          </a:p>
          <a:p>
            <a:pPr marL="0" indent="0">
              <a:buNone/>
            </a:pPr>
            <a:endParaRPr lang="en-GB" sz="1400" b="1" dirty="0">
              <a:solidFill>
                <a:schemeClr val="bg1"/>
              </a:solidFill>
            </a:endParaRPr>
          </a:p>
          <a:p>
            <a:pPr marL="457200" indent="-457200">
              <a:buFont typeface="Arial" panose="020B0604020202020204" pitchFamily="34" charset="0"/>
              <a:buChar char="•"/>
            </a:pPr>
            <a:r>
              <a:rPr lang="en-GB" sz="1400" b="1" dirty="0">
                <a:solidFill>
                  <a:schemeClr val="bg1"/>
                </a:solidFill>
              </a:rPr>
              <a:t>School/college resources are targeted in the wrong curriculum areas.</a:t>
            </a:r>
          </a:p>
          <a:p>
            <a:pPr marL="0" indent="0">
              <a:buNone/>
            </a:pPr>
            <a:endParaRPr lang="en-GB" sz="1400" b="1" dirty="0">
              <a:solidFill>
                <a:schemeClr val="bg1"/>
              </a:solidFill>
            </a:endParaRPr>
          </a:p>
          <a:p>
            <a:pPr marL="457200" indent="-457200">
              <a:buFont typeface="Arial" panose="020B0604020202020204" pitchFamily="34" charset="0"/>
              <a:buChar char="•"/>
            </a:pPr>
            <a:r>
              <a:rPr lang="en-GB" sz="1400" b="1" dirty="0">
                <a:solidFill>
                  <a:schemeClr val="bg1"/>
                </a:solidFill>
              </a:rPr>
              <a:t>Outcomes in the Summer come as a surprise.</a:t>
            </a:r>
          </a:p>
          <a:p>
            <a:endParaRPr lang="en-GB" dirty="0"/>
          </a:p>
        </p:txBody>
      </p:sp>
      <p:sp>
        <p:nvSpPr>
          <p:cNvPr id="3" name="Title 2">
            <a:extLst>
              <a:ext uri="{FF2B5EF4-FFF2-40B4-BE49-F238E27FC236}">
                <a16:creationId xmlns:a16="http://schemas.microsoft.com/office/drawing/2014/main" id="{6701C3F1-B98D-4131-AFBE-731EFC2124D4}"/>
              </a:ext>
            </a:extLst>
          </p:cNvPr>
          <p:cNvSpPr>
            <a:spLocks noGrp="1"/>
          </p:cNvSpPr>
          <p:nvPr>
            <p:ph type="title"/>
          </p:nvPr>
        </p:nvSpPr>
        <p:spPr/>
        <p:txBody>
          <a:bodyPr>
            <a:normAutofit fontScale="90000"/>
          </a:bodyPr>
          <a:lstStyle/>
          <a:p>
            <a:pPr algn="ctr"/>
            <a:r>
              <a:rPr lang="en-US" dirty="0">
                <a:solidFill>
                  <a:schemeClr val="bg1"/>
                </a:solidFill>
              </a:rPr>
              <a:t>Consequences of inaccurate </a:t>
            </a:r>
            <a:br>
              <a:rPr lang="en-US" dirty="0">
                <a:solidFill>
                  <a:schemeClr val="bg1"/>
                </a:solidFill>
              </a:rPr>
            </a:br>
            <a:r>
              <a:rPr lang="en-US" dirty="0">
                <a:solidFill>
                  <a:schemeClr val="bg1"/>
                </a:solidFill>
              </a:rPr>
              <a:t>student predicted grades</a:t>
            </a:r>
            <a:endParaRPr lang="en-GB" dirty="0">
              <a:solidFill>
                <a:schemeClr val="bg1"/>
              </a:solidFill>
            </a:endParaRPr>
          </a:p>
        </p:txBody>
      </p:sp>
    </p:spTree>
    <p:extLst>
      <p:ext uri="{BB962C8B-B14F-4D97-AF65-F5344CB8AC3E}">
        <p14:creationId xmlns:p14="http://schemas.microsoft.com/office/powerpoint/2010/main" val="1447455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F589E7-5F3C-4022-969C-A12DB8893113}"/>
              </a:ext>
            </a:extLst>
          </p:cNvPr>
          <p:cNvSpPr/>
          <p:nvPr/>
        </p:nvSpPr>
        <p:spPr>
          <a:xfrm>
            <a:off x="0" y="-8115"/>
            <a:ext cx="7620000" cy="5100506"/>
          </a:xfrm>
          <a:prstGeom prst="rect">
            <a:avLst/>
          </a:prstGeom>
          <a:solidFill>
            <a:srgbClr val="9A3C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6875214A-20AB-4716-B1BB-9D39086FBC5D}"/>
              </a:ext>
            </a:extLst>
          </p:cNvPr>
          <p:cNvSpPr>
            <a:spLocks noGrp="1"/>
          </p:cNvSpPr>
          <p:nvPr>
            <p:ph sz="quarter" idx="14"/>
          </p:nvPr>
        </p:nvSpPr>
        <p:spPr/>
        <p:txBody>
          <a:bodyPr/>
          <a:lstStyle/>
          <a:p>
            <a:r>
              <a:rPr lang="en-GB" dirty="0">
                <a:solidFill>
                  <a:schemeClr val="bg1"/>
                </a:solidFill>
              </a:rPr>
              <a:t>‘Restless’ providers</a:t>
            </a:r>
          </a:p>
        </p:txBody>
      </p:sp>
      <p:sp>
        <p:nvSpPr>
          <p:cNvPr id="3" name="Content Placeholder 2">
            <a:extLst>
              <a:ext uri="{FF2B5EF4-FFF2-40B4-BE49-F238E27FC236}">
                <a16:creationId xmlns:a16="http://schemas.microsoft.com/office/drawing/2014/main" id="{18095360-94FE-4078-B85A-5AC5132D58E9}"/>
              </a:ext>
            </a:extLst>
          </p:cNvPr>
          <p:cNvSpPr>
            <a:spLocks noGrp="1"/>
          </p:cNvSpPr>
          <p:nvPr>
            <p:ph sz="quarter" idx="15"/>
          </p:nvPr>
        </p:nvSpPr>
        <p:spPr>
          <a:xfrm>
            <a:off x="554279" y="1479354"/>
            <a:ext cx="6492976" cy="3494091"/>
          </a:xfrm>
        </p:spPr>
        <p:txBody>
          <a:bodyPr/>
          <a:lstStyle/>
          <a:p>
            <a:r>
              <a:rPr lang="en-GB" sz="2000" b="1" dirty="0">
                <a:solidFill>
                  <a:schemeClr val="bg1"/>
                </a:solidFill>
              </a:rPr>
              <a:t>Great providers are ‘restless providers’ where everyone believes they can learn new skills and improve.</a:t>
            </a:r>
          </a:p>
          <a:p>
            <a:pPr marL="0" indent="0">
              <a:buNone/>
            </a:pPr>
            <a:endParaRPr lang="en-GB" sz="2000" b="1" dirty="0">
              <a:solidFill>
                <a:schemeClr val="bg1"/>
              </a:solidFill>
            </a:endParaRPr>
          </a:p>
          <a:p>
            <a:r>
              <a:rPr lang="en-GB" sz="2000" b="1" dirty="0">
                <a:solidFill>
                  <a:schemeClr val="bg1"/>
                </a:solidFill>
              </a:rPr>
              <a:t>Establish a culture of continuous incremental improvement every day by everyone, students, teachers and support staff.</a:t>
            </a:r>
          </a:p>
        </p:txBody>
      </p:sp>
    </p:spTree>
    <p:extLst>
      <p:ext uri="{BB962C8B-B14F-4D97-AF65-F5344CB8AC3E}">
        <p14:creationId xmlns:p14="http://schemas.microsoft.com/office/powerpoint/2010/main" val="2079620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AF062F-68F7-4722-8E42-036968145343}"/>
              </a:ext>
            </a:extLst>
          </p:cNvPr>
          <p:cNvSpPr>
            <a:spLocks noGrp="1"/>
          </p:cNvSpPr>
          <p:nvPr>
            <p:ph sz="quarter" idx="15"/>
          </p:nvPr>
        </p:nvSpPr>
        <p:spPr/>
        <p:txBody>
          <a:bodyPr/>
          <a:lstStyle/>
          <a:p>
            <a:r>
              <a:rPr lang="en-GB" dirty="0"/>
              <a:t>Embedding Alps</a:t>
            </a:r>
          </a:p>
        </p:txBody>
      </p:sp>
    </p:spTree>
    <p:extLst>
      <p:ext uri="{BB962C8B-B14F-4D97-AF65-F5344CB8AC3E}">
        <p14:creationId xmlns:p14="http://schemas.microsoft.com/office/powerpoint/2010/main" val="1736946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530856A-194B-4AC7-9580-5CAE761E8848}"/>
              </a:ext>
            </a:extLst>
          </p:cNvPr>
          <p:cNvGrpSpPr/>
          <p:nvPr/>
        </p:nvGrpSpPr>
        <p:grpSpPr>
          <a:xfrm>
            <a:off x="0" y="0"/>
            <a:ext cx="7620000" cy="4798906"/>
            <a:chOff x="0" y="0"/>
            <a:chExt cx="7620000" cy="4798906"/>
          </a:xfrm>
        </p:grpSpPr>
        <p:pic>
          <p:nvPicPr>
            <p:cNvPr id="6" name="Picture 5">
              <a:extLst>
                <a:ext uri="{FF2B5EF4-FFF2-40B4-BE49-F238E27FC236}">
                  <a16:creationId xmlns:a16="http://schemas.microsoft.com/office/drawing/2014/main" id="{8F1F05EA-A2C1-4406-A002-F2CFE4592534}"/>
                </a:ext>
              </a:extLst>
            </p:cNvPr>
            <p:cNvPicPr>
              <a:picLocks noChangeAspect="1"/>
            </p:cNvPicPr>
            <p:nvPr/>
          </p:nvPicPr>
          <p:blipFill rotWithShape="1">
            <a:blip r:embed="rId2"/>
            <a:srcRect l="8161" r="35574"/>
            <a:stretch/>
          </p:blipFill>
          <p:spPr>
            <a:xfrm>
              <a:off x="0" y="1669942"/>
              <a:ext cx="2401294" cy="3128964"/>
            </a:xfrm>
            <a:prstGeom prst="rect">
              <a:avLst/>
            </a:prstGeom>
          </p:spPr>
        </p:pic>
        <p:sp>
          <p:nvSpPr>
            <p:cNvPr id="2" name="Rectangle 1">
              <a:extLst>
                <a:ext uri="{FF2B5EF4-FFF2-40B4-BE49-F238E27FC236}">
                  <a16:creationId xmlns:a16="http://schemas.microsoft.com/office/drawing/2014/main" id="{3449681C-D16C-448C-829F-94B4B71ACB23}"/>
                </a:ext>
              </a:extLst>
            </p:cNvPr>
            <p:cNvSpPr/>
            <p:nvPr/>
          </p:nvSpPr>
          <p:spPr>
            <a:xfrm>
              <a:off x="0" y="0"/>
              <a:ext cx="7620000" cy="1669942"/>
            </a:xfrm>
            <a:prstGeom prst="rect">
              <a:avLst/>
            </a:prstGeom>
            <a:solidFill>
              <a:srgbClr val="7D7D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1905703-2623-461D-B4AD-F95F0FC9C200}"/>
                </a:ext>
              </a:extLst>
            </p:cNvPr>
            <p:cNvSpPr/>
            <p:nvPr/>
          </p:nvSpPr>
          <p:spPr>
            <a:xfrm>
              <a:off x="2401294" y="1564482"/>
              <a:ext cx="5218706" cy="3234424"/>
            </a:xfrm>
            <a:prstGeom prst="rect">
              <a:avLst/>
            </a:prstGeom>
            <a:solidFill>
              <a:srgbClr val="7D7D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7" name="Title 1">
            <a:extLst>
              <a:ext uri="{FF2B5EF4-FFF2-40B4-BE49-F238E27FC236}">
                <a16:creationId xmlns:a16="http://schemas.microsoft.com/office/drawing/2014/main" id="{CDB06C78-68B0-4601-A264-1F121F14297D}"/>
              </a:ext>
            </a:extLst>
          </p:cNvPr>
          <p:cNvSpPr txBox="1">
            <a:spLocks/>
          </p:cNvSpPr>
          <p:nvPr/>
        </p:nvSpPr>
        <p:spPr>
          <a:xfrm>
            <a:off x="2604463" y="1108136"/>
            <a:ext cx="4623661" cy="2445456"/>
          </a:xfrm>
          <a:prstGeom prst="rect">
            <a:avLst/>
          </a:prstGeom>
        </p:spPr>
        <p:txBody>
          <a:bodyPr/>
          <a:lstStyle>
            <a:lvl1pPr algn="ctr" defTabSz="380985" rtl="0" eaLnBrk="1" latinLnBrk="0" hangingPunct="1">
              <a:spcBef>
                <a:spcPct val="0"/>
              </a:spcBef>
              <a:buNone/>
              <a:defRPr sz="3667" kern="1200">
                <a:solidFill>
                  <a:schemeClr val="tx1"/>
                </a:solidFill>
                <a:latin typeface="+mj-lt"/>
                <a:ea typeface="+mj-ea"/>
                <a:cs typeface="+mj-cs"/>
              </a:defRPr>
            </a:lvl1pPr>
          </a:lstStyle>
          <a:p>
            <a:r>
              <a:rPr lang="en-GB" b="1" dirty="0">
                <a:solidFill>
                  <a:schemeClr val="bg1"/>
                </a:solidFill>
                <a:latin typeface="Futura Round" pitchFamily="2" charset="0"/>
              </a:rPr>
              <a:t>The Quality Assurance model</a:t>
            </a:r>
          </a:p>
          <a:p>
            <a:endParaRPr lang="en-GB" sz="3600" b="1" dirty="0">
              <a:solidFill>
                <a:schemeClr val="bg1"/>
              </a:solidFill>
              <a:latin typeface="Futura Round" pitchFamily="2" charset="0"/>
            </a:endParaRPr>
          </a:p>
        </p:txBody>
      </p:sp>
    </p:spTree>
    <p:extLst>
      <p:ext uri="{BB962C8B-B14F-4D97-AF65-F5344CB8AC3E}">
        <p14:creationId xmlns:p14="http://schemas.microsoft.com/office/powerpoint/2010/main" val="1275303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1CC039-3B96-472F-B4DE-C6496333E66F}"/>
              </a:ext>
            </a:extLst>
          </p:cNvPr>
          <p:cNvSpPr/>
          <p:nvPr/>
        </p:nvSpPr>
        <p:spPr>
          <a:xfrm>
            <a:off x="0" y="0"/>
            <a:ext cx="7620000" cy="5058561"/>
          </a:xfrm>
          <a:prstGeom prst="rect">
            <a:avLst/>
          </a:prstGeom>
          <a:solidFill>
            <a:srgbClr val="7D7D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80855C6-07FD-4CDF-A2C6-32AC19175F21}"/>
              </a:ext>
            </a:extLst>
          </p:cNvPr>
          <p:cNvSpPr txBox="1"/>
          <p:nvPr/>
        </p:nvSpPr>
        <p:spPr>
          <a:xfrm>
            <a:off x="624730" y="1296808"/>
            <a:ext cx="6370540" cy="1508105"/>
          </a:xfrm>
          <a:prstGeom prst="rect">
            <a:avLst/>
          </a:prstGeom>
        </p:spPr>
        <p:txBody>
          <a:bodyPr vert="horz" wrap="square" lIns="0" tIns="0" rIns="0" bIns="0" rtlCol="0">
            <a:spAutoFit/>
          </a:bodyPr>
          <a:lstStyle/>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Most successful schools and colleges will have a clearly defined QA model that is understood by all staff. </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There are many aspects to this, but in terms of embedding Alps, some of the points made across the next few slides should be considered when reviewing your QA cycle. </a:t>
            </a:r>
          </a:p>
          <a:p>
            <a:pPr marL="285750" indent="-285750">
              <a:buFont typeface="Arial" panose="020B0604020202020204" pitchFamily="34" charset="0"/>
              <a:buChar char="•"/>
            </a:pPr>
            <a:endParaRPr lang="en-GB"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2">
            <a:extLst>
              <a:ext uri="{FF2B5EF4-FFF2-40B4-BE49-F238E27FC236}">
                <a16:creationId xmlns:a16="http://schemas.microsoft.com/office/drawing/2014/main" id="{84676B7B-2B80-413D-BF88-B6BC6A1A8EAE}"/>
              </a:ext>
            </a:extLst>
          </p:cNvPr>
          <p:cNvSpPr txBox="1">
            <a:spLocks/>
          </p:cNvSpPr>
          <p:nvPr/>
        </p:nvSpPr>
        <p:spPr>
          <a:xfrm>
            <a:off x="0" y="220916"/>
            <a:ext cx="7117332" cy="435523"/>
          </a:xfrm>
          <a:prstGeom prst="rect">
            <a:avLst/>
          </a:prstGeom>
        </p:spPr>
        <p:txBody>
          <a:bodyPr>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r>
              <a:rPr lang="en-GB" sz="2800" b="1" dirty="0">
                <a:solidFill>
                  <a:schemeClr val="bg1"/>
                </a:solidFill>
                <a:latin typeface="Futura Round" pitchFamily="2" charset="0"/>
              </a:rPr>
              <a:t>Ensuring consistency across all staff</a:t>
            </a:r>
          </a:p>
        </p:txBody>
      </p:sp>
    </p:spTree>
    <p:extLst>
      <p:ext uri="{BB962C8B-B14F-4D97-AF65-F5344CB8AC3E}">
        <p14:creationId xmlns:p14="http://schemas.microsoft.com/office/powerpoint/2010/main" val="3920169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1CC039-3B96-472F-B4DE-C6496333E66F}"/>
              </a:ext>
            </a:extLst>
          </p:cNvPr>
          <p:cNvSpPr/>
          <p:nvPr/>
        </p:nvSpPr>
        <p:spPr>
          <a:xfrm>
            <a:off x="0" y="0"/>
            <a:ext cx="7620000" cy="5058561"/>
          </a:xfrm>
          <a:prstGeom prst="rect">
            <a:avLst/>
          </a:prstGeom>
          <a:solidFill>
            <a:srgbClr val="7D7D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80855C6-07FD-4CDF-A2C6-32AC19175F21}"/>
              </a:ext>
            </a:extLst>
          </p:cNvPr>
          <p:cNvSpPr txBox="1"/>
          <p:nvPr/>
        </p:nvSpPr>
        <p:spPr>
          <a:xfrm>
            <a:off x="624730" y="1472976"/>
            <a:ext cx="6370540" cy="1938992"/>
          </a:xfrm>
          <a:prstGeom prst="rect">
            <a:avLst/>
          </a:prstGeom>
        </p:spPr>
        <p:txBody>
          <a:bodyPr vert="horz" wrap="square" lIns="0" tIns="0" rIns="0" bIns="0" rtlCol="0">
            <a:spAutoFit/>
          </a:bodyPr>
          <a:lstStyle/>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Staff are clear as to what assessment data will be expected from them and at which points in the academic year. </a:t>
            </a:r>
          </a:p>
          <a:p>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There is a shared understanding across all staff on the purpose of this analysis and the ways in which it will be used.</a:t>
            </a:r>
          </a:p>
          <a:p>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There is consistency across all staff about how to arrive at this grade.</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2">
            <a:extLst>
              <a:ext uri="{FF2B5EF4-FFF2-40B4-BE49-F238E27FC236}">
                <a16:creationId xmlns:a16="http://schemas.microsoft.com/office/drawing/2014/main" id="{84676B7B-2B80-413D-BF88-B6BC6A1A8EAE}"/>
              </a:ext>
            </a:extLst>
          </p:cNvPr>
          <p:cNvSpPr txBox="1">
            <a:spLocks/>
          </p:cNvSpPr>
          <p:nvPr/>
        </p:nvSpPr>
        <p:spPr>
          <a:xfrm>
            <a:off x="0" y="220916"/>
            <a:ext cx="7117332" cy="435523"/>
          </a:xfrm>
          <a:prstGeom prst="rect">
            <a:avLst/>
          </a:prstGeom>
        </p:spPr>
        <p:txBody>
          <a:bodyPr>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r>
              <a:rPr lang="en-GB" sz="2800" b="1" dirty="0">
                <a:solidFill>
                  <a:schemeClr val="bg1"/>
                </a:solidFill>
                <a:latin typeface="Futura Round" pitchFamily="2" charset="0"/>
              </a:rPr>
              <a:t>1. A clear and published assessment calendar</a:t>
            </a:r>
          </a:p>
        </p:txBody>
      </p:sp>
    </p:spTree>
    <p:extLst>
      <p:ext uri="{BB962C8B-B14F-4D97-AF65-F5344CB8AC3E}">
        <p14:creationId xmlns:p14="http://schemas.microsoft.com/office/powerpoint/2010/main" val="3905100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A802C0-025F-4B84-A991-3B31269BCD96}"/>
              </a:ext>
            </a:extLst>
          </p:cNvPr>
          <p:cNvSpPr/>
          <p:nvPr/>
        </p:nvSpPr>
        <p:spPr>
          <a:xfrm>
            <a:off x="0" y="0"/>
            <a:ext cx="7620000" cy="5058561"/>
          </a:xfrm>
          <a:prstGeom prst="rect">
            <a:avLst/>
          </a:prstGeom>
          <a:solidFill>
            <a:srgbClr val="7D7D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8D8985D1-A299-4915-899C-AFF9D36495F9}"/>
              </a:ext>
            </a:extLst>
          </p:cNvPr>
          <p:cNvSpPr>
            <a:spLocks noGrp="1"/>
          </p:cNvSpPr>
          <p:nvPr>
            <p:ph sz="quarter" idx="15"/>
          </p:nvPr>
        </p:nvSpPr>
        <p:spPr>
          <a:xfrm>
            <a:off x="104079" y="994229"/>
            <a:ext cx="7411841" cy="4239410"/>
          </a:xfrm>
        </p:spPr>
        <p:txBody>
          <a:bodyPr/>
          <a:lstStyle/>
          <a:p>
            <a:r>
              <a:rPr lang="en-GB" sz="1400" b="1" dirty="0">
                <a:solidFill>
                  <a:schemeClr val="bg1"/>
                </a:solidFill>
              </a:rPr>
              <a:t>Publish a clear assessment calendar </a:t>
            </a:r>
          </a:p>
          <a:p>
            <a:r>
              <a:rPr lang="en-GB" sz="1400" b="1" i="1" dirty="0">
                <a:solidFill>
                  <a:schemeClr val="bg1"/>
                </a:solidFill>
              </a:rPr>
              <a:t>One suggested model</a:t>
            </a:r>
          </a:p>
          <a:p>
            <a:endParaRPr lang="en-GB" i="1" dirty="0"/>
          </a:p>
          <a:p>
            <a:endParaRPr lang="en-GB" i="1" dirty="0"/>
          </a:p>
          <a:p>
            <a:endParaRPr lang="en-GB" i="1" dirty="0"/>
          </a:p>
          <a:p>
            <a:endParaRPr lang="en-GB" i="1" dirty="0"/>
          </a:p>
          <a:p>
            <a:endParaRPr lang="en-GB" i="1" dirty="0"/>
          </a:p>
          <a:p>
            <a:endParaRPr lang="en-GB" i="1" dirty="0"/>
          </a:p>
          <a:p>
            <a:endParaRPr lang="en-GB" i="1" dirty="0"/>
          </a:p>
          <a:p>
            <a:endParaRPr lang="en-GB" i="1" dirty="0"/>
          </a:p>
          <a:p>
            <a:endParaRPr lang="en-GB" i="1" dirty="0"/>
          </a:p>
          <a:p>
            <a:endParaRPr lang="en-GB" sz="1400" b="1" i="1" dirty="0">
              <a:solidFill>
                <a:schemeClr val="bg1"/>
              </a:solidFill>
            </a:endParaRPr>
          </a:p>
          <a:p>
            <a:r>
              <a:rPr lang="en-GB" sz="1400" b="1" dirty="0">
                <a:solidFill>
                  <a:schemeClr val="bg1"/>
                </a:solidFill>
              </a:rPr>
              <a:t>Publish a clear definition of the ‘monitoring grade’ – see later slides </a:t>
            </a:r>
          </a:p>
          <a:p>
            <a:r>
              <a:rPr lang="en-GB" sz="1400" b="1" dirty="0">
                <a:solidFill>
                  <a:schemeClr val="bg1"/>
                </a:solidFill>
              </a:rPr>
              <a:t>*MPZ – Monitoring Point Zero – see later slides </a:t>
            </a:r>
          </a:p>
        </p:txBody>
      </p:sp>
      <p:sp>
        <p:nvSpPr>
          <p:cNvPr id="10" name="Title 2">
            <a:extLst>
              <a:ext uri="{FF2B5EF4-FFF2-40B4-BE49-F238E27FC236}">
                <a16:creationId xmlns:a16="http://schemas.microsoft.com/office/drawing/2014/main" id="{5BA719D9-DFBE-4812-B2AA-460817E52D89}"/>
              </a:ext>
            </a:extLst>
          </p:cNvPr>
          <p:cNvSpPr>
            <a:spLocks noGrp="1"/>
          </p:cNvSpPr>
          <p:nvPr>
            <p:ph type="title"/>
          </p:nvPr>
        </p:nvSpPr>
        <p:spPr>
          <a:xfrm>
            <a:off x="285832" y="263073"/>
            <a:ext cx="6511440" cy="646315"/>
          </a:xfrm>
        </p:spPr>
        <p:txBody>
          <a:bodyPr/>
          <a:lstStyle/>
          <a:p>
            <a:r>
              <a:rPr lang="en-GB" sz="2800" dirty="0">
                <a:solidFill>
                  <a:schemeClr val="bg1"/>
                </a:solidFill>
              </a:rPr>
              <a:t>Your Quality Assurance cycle</a:t>
            </a:r>
          </a:p>
        </p:txBody>
      </p:sp>
      <p:graphicFrame>
        <p:nvGraphicFramePr>
          <p:cNvPr id="5" name="Table 4">
            <a:extLst>
              <a:ext uri="{FF2B5EF4-FFF2-40B4-BE49-F238E27FC236}">
                <a16:creationId xmlns:a16="http://schemas.microsoft.com/office/drawing/2014/main" id="{38BAD9A8-AB58-41DA-8190-02EF50B4DEF7}"/>
              </a:ext>
            </a:extLst>
          </p:cNvPr>
          <p:cNvGraphicFramePr>
            <a:graphicFrameLocks noGrp="1"/>
          </p:cNvGraphicFramePr>
          <p:nvPr>
            <p:extLst>
              <p:ext uri="{D42A27DB-BD31-4B8C-83A1-F6EECF244321}">
                <p14:modId xmlns:p14="http://schemas.microsoft.com/office/powerpoint/2010/main" val="1846107525"/>
              </p:ext>
            </p:extLst>
          </p:nvPr>
        </p:nvGraphicFramePr>
        <p:xfrm>
          <a:off x="276217" y="1649122"/>
          <a:ext cx="7225989" cy="2301240"/>
        </p:xfrm>
        <a:graphic>
          <a:graphicData uri="http://schemas.openxmlformats.org/drawingml/2006/table">
            <a:tbl>
              <a:tblPr firstRow="1" bandRow="1">
                <a:effectLst/>
                <a:tableStyleId>{69C7853C-536D-4A76-A0AE-DD22124D55A5}</a:tableStyleId>
              </a:tblPr>
              <a:tblGrid>
                <a:gridCol w="3250325">
                  <a:extLst>
                    <a:ext uri="{9D8B030D-6E8A-4147-A177-3AD203B41FA5}">
                      <a16:colId xmlns:a16="http://schemas.microsoft.com/office/drawing/2014/main" val="20000"/>
                    </a:ext>
                  </a:extLst>
                </a:gridCol>
                <a:gridCol w="3975664">
                  <a:extLst>
                    <a:ext uri="{9D8B030D-6E8A-4147-A177-3AD203B41FA5}">
                      <a16:colId xmlns:a16="http://schemas.microsoft.com/office/drawing/2014/main" val="20001"/>
                    </a:ext>
                  </a:extLst>
                </a:gridCol>
              </a:tblGrid>
              <a:tr h="119354">
                <a:tc>
                  <a:txBody>
                    <a:bodyPr/>
                    <a:lstStyle/>
                    <a:p>
                      <a:pPr algn="ctr"/>
                      <a:r>
                        <a:rPr lang="en-GB" dirty="0"/>
                        <a:t>Year 12</a:t>
                      </a:r>
                    </a:p>
                  </a:txBody>
                  <a:tcP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2D7685"/>
                    </a:solidFill>
                  </a:tcPr>
                </a:tc>
                <a:tc>
                  <a:txBody>
                    <a:bodyPr/>
                    <a:lstStyle/>
                    <a:p>
                      <a:pPr algn="ctr"/>
                      <a:r>
                        <a:rPr lang="en-GB" dirty="0"/>
                        <a:t>Year 13</a:t>
                      </a:r>
                    </a:p>
                  </a:txBody>
                  <a:tcP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2D7685"/>
                    </a:solidFill>
                  </a:tcPr>
                </a:tc>
                <a:extLst>
                  <a:ext uri="{0D108BD9-81ED-4DB2-BD59-A6C34878D82A}">
                    <a16:rowId xmlns:a16="http://schemas.microsoft.com/office/drawing/2014/main" val="10000"/>
                  </a:ext>
                </a:extLst>
              </a:tr>
              <a:tr h="140514">
                <a:tc>
                  <a:txBody>
                    <a:bodyPr/>
                    <a:lstStyle/>
                    <a:p>
                      <a:r>
                        <a:rPr lang="en-GB" sz="2000" dirty="0"/>
                        <a:t>Distribution of MEGs</a:t>
                      </a:r>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CAE1E4"/>
                    </a:solidFill>
                  </a:tcPr>
                </a:tc>
                <a:tc>
                  <a:txBody>
                    <a:bodyPr/>
                    <a:lstStyle/>
                    <a:p>
                      <a:r>
                        <a:rPr lang="en-GB" sz="2000" dirty="0"/>
                        <a:t>MPZ* (1 Sept) A level &amp; BTEC</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CAE1E4"/>
                    </a:solidFill>
                  </a:tcPr>
                </a:tc>
                <a:extLst>
                  <a:ext uri="{0D108BD9-81ED-4DB2-BD59-A6C34878D82A}">
                    <a16:rowId xmlns:a16="http://schemas.microsoft.com/office/drawing/2014/main" val="10001"/>
                  </a:ext>
                </a:extLst>
              </a:tr>
              <a:tr h="140514">
                <a:tc>
                  <a:txBody>
                    <a:bodyPr/>
                    <a:lstStyle/>
                    <a:p>
                      <a:r>
                        <a:rPr lang="en-GB" sz="2000" dirty="0"/>
                        <a:t>Oct/Nov data input</a:t>
                      </a:r>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A1CACF"/>
                    </a:solidFill>
                  </a:tcPr>
                </a:tc>
                <a:tc>
                  <a:txBody>
                    <a:bodyPr/>
                    <a:lstStyle/>
                    <a:p>
                      <a:r>
                        <a:rPr lang="en-GB" sz="2000" dirty="0"/>
                        <a:t>Oct data input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A1CACF"/>
                    </a:solidFill>
                  </a:tcPr>
                </a:tc>
                <a:extLst>
                  <a:ext uri="{0D108BD9-81ED-4DB2-BD59-A6C34878D82A}">
                    <a16:rowId xmlns:a16="http://schemas.microsoft.com/office/drawing/2014/main" val="173703242"/>
                  </a:ext>
                </a:extLst>
              </a:tr>
              <a:tr h="140514">
                <a:tc>
                  <a:txBody>
                    <a:bodyPr/>
                    <a:lstStyle/>
                    <a:p>
                      <a:r>
                        <a:rPr lang="en-GB" sz="2000" dirty="0"/>
                        <a:t>Jan data input</a:t>
                      </a:r>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CAE1E4"/>
                    </a:solidFill>
                  </a:tcPr>
                </a:tc>
                <a:tc>
                  <a:txBody>
                    <a:bodyPr/>
                    <a:lstStyle/>
                    <a:p>
                      <a:r>
                        <a:rPr lang="en-GB" sz="2000" dirty="0"/>
                        <a:t>Mocks + Jan predicted grades input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CAE1E4"/>
                    </a:solidFill>
                  </a:tcPr>
                </a:tc>
                <a:extLst>
                  <a:ext uri="{0D108BD9-81ED-4DB2-BD59-A6C34878D82A}">
                    <a16:rowId xmlns:a16="http://schemas.microsoft.com/office/drawing/2014/main" val="2487608955"/>
                  </a:ext>
                </a:extLst>
              </a:tr>
              <a:tr h="140514">
                <a:tc>
                  <a:txBody>
                    <a:bodyPr/>
                    <a:lstStyle/>
                    <a:p>
                      <a:r>
                        <a:rPr lang="en-GB" sz="2000" dirty="0"/>
                        <a:t>March/April data input </a:t>
                      </a:r>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A1CACF"/>
                    </a:solidFill>
                  </a:tcPr>
                </a:tc>
                <a:tc>
                  <a:txBody>
                    <a:bodyPr/>
                    <a:lstStyle/>
                    <a:p>
                      <a:r>
                        <a:rPr lang="en-GB" sz="2000" dirty="0"/>
                        <a:t>March data input</a:t>
                      </a:r>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A1CACF"/>
                    </a:solidFill>
                  </a:tcPr>
                </a:tc>
                <a:extLst>
                  <a:ext uri="{0D108BD9-81ED-4DB2-BD59-A6C34878D82A}">
                    <a16:rowId xmlns:a16="http://schemas.microsoft.com/office/drawing/2014/main" val="1607958683"/>
                  </a:ext>
                </a:extLst>
              </a:tr>
              <a:tr h="140514">
                <a:tc>
                  <a:txBody>
                    <a:bodyPr/>
                    <a:lstStyle/>
                    <a:p>
                      <a:r>
                        <a:rPr lang="en-GB" sz="2000" dirty="0"/>
                        <a:t>AS Exams/BTEC </a:t>
                      </a:r>
                      <a:r>
                        <a:rPr lang="en-GB" sz="2000" dirty="0" err="1"/>
                        <a:t>EoY</a:t>
                      </a:r>
                      <a:r>
                        <a:rPr lang="en-GB" sz="2000" dirty="0"/>
                        <a:t> summary</a:t>
                      </a:r>
                    </a:p>
                  </a:txBody>
                  <a:tcPr anchor="ctr">
                    <a:lnL w="12700" cap="flat" cmpd="sng" algn="ctr">
                      <a:no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CAE1E4"/>
                    </a:solidFill>
                  </a:tcPr>
                </a:tc>
                <a:tc>
                  <a:txBody>
                    <a:bodyPr/>
                    <a:lstStyle/>
                    <a:p>
                      <a:endParaRPr lang="en-GB" sz="2000" dirty="0"/>
                    </a:p>
                  </a:txBody>
                  <a:tcPr anchor="ctr">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prstClr val="white"/>
                      </a:solidFill>
                      <a:prstDash val="solid"/>
                      <a:round/>
                      <a:headEnd type="none" w="med" len="med"/>
                      <a:tailEnd type="none" w="med" len="med"/>
                    </a:lnT>
                    <a:lnB w="12700" cap="flat" cmpd="sng" algn="ctr">
                      <a:solidFill>
                        <a:prstClr val="white"/>
                      </a:solidFill>
                      <a:prstDash val="solid"/>
                      <a:round/>
                      <a:headEnd type="none" w="med" len="med"/>
                      <a:tailEnd type="none" w="med" len="med"/>
                    </a:lnB>
                    <a:lnTlToBr w="12700" cmpd="sng">
                      <a:noFill/>
                      <a:prstDash val="solid"/>
                    </a:lnTlToBr>
                    <a:lnBlToTr w="12700" cmpd="sng">
                      <a:noFill/>
                      <a:prstDash val="solid"/>
                    </a:lnBlToTr>
                    <a:solidFill>
                      <a:srgbClr val="CAE1E4"/>
                    </a:solidFill>
                  </a:tcPr>
                </a:tc>
                <a:extLst>
                  <a:ext uri="{0D108BD9-81ED-4DB2-BD59-A6C34878D82A}">
                    <a16:rowId xmlns:a16="http://schemas.microsoft.com/office/drawing/2014/main" val="768569806"/>
                  </a:ext>
                </a:extLst>
              </a:tr>
            </a:tbl>
          </a:graphicData>
        </a:graphic>
      </p:graphicFrame>
    </p:spTree>
    <p:extLst>
      <p:ext uri="{BB962C8B-B14F-4D97-AF65-F5344CB8AC3E}">
        <p14:creationId xmlns:p14="http://schemas.microsoft.com/office/powerpoint/2010/main" val="3314848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1CC039-3B96-472F-B4DE-C6496333E66F}"/>
              </a:ext>
            </a:extLst>
          </p:cNvPr>
          <p:cNvSpPr/>
          <p:nvPr/>
        </p:nvSpPr>
        <p:spPr>
          <a:xfrm>
            <a:off x="0" y="0"/>
            <a:ext cx="7620000" cy="5058561"/>
          </a:xfrm>
          <a:prstGeom prst="rect">
            <a:avLst/>
          </a:prstGeom>
          <a:solidFill>
            <a:srgbClr val="7D7D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80855C6-07FD-4CDF-A2C6-32AC19175F21}"/>
              </a:ext>
            </a:extLst>
          </p:cNvPr>
          <p:cNvSpPr txBox="1"/>
          <p:nvPr/>
        </p:nvSpPr>
        <p:spPr>
          <a:xfrm>
            <a:off x="746792" y="931799"/>
            <a:ext cx="6370540" cy="3877985"/>
          </a:xfrm>
          <a:prstGeom prst="rect">
            <a:avLst/>
          </a:prstGeom>
        </p:spPr>
        <p:txBody>
          <a:bodyPr vert="horz" wrap="square" lIns="0" tIns="0" rIns="0" bIns="0" rtlCol="0">
            <a:spAutoFit/>
          </a:bodyPr>
          <a:lstStyle/>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Staff understand how Minimum Expected Grades (MEGs) are generated from national dataset.</a:t>
            </a:r>
          </a:p>
          <a:p>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Staff can use the MEGs to generate personalised target grades at a subject level, ensuring that these are aspirational and realistic for their students.</a:t>
            </a:r>
          </a:p>
          <a:p>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Staff plan to use MEGs and personalised target grades to track and monitor student progress across the course and are pro-active in involving students in this process.</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Alps MEGs are a starting point. </a:t>
            </a:r>
          </a:p>
          <a:p>
            <a:pPr marL="171450" indent="-1714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Personalise MEGs by raising expectations for students with a flair for your subject.</a:t>
            </a:r>
          </a:p>
          <a:p>
            <a:pPr marL="171450" indent="-1714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Expect all teachers to have a ‘growth mindset’.</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2">
            <a:extLst>
              <a:ext uri="{FF2B5EF4-FFF2-40B4-BE49-F238E27FC236}">
                <a16:creationId xmlns:a16="http://schemas.microsoft.com/office/drawing/2014/main" id="{84676B7B-2B80-413D-BF88-B6BC6A1A8EAE}"/>
              </a:ext>
            </a:extLst>
          </p:cNvPr>
          <p:cNvSpPr txBox="1">
            <a:spLocks/>
          </p:cNvSpPr>
          <p:nvPr/>
        </p:nvSpPr>
        <p:spPr>
          <a:xfrm>
            <a:off x="0" y="220916"/>
            <a:ext cx="7117332" cy="435523"/>
          </a:xfrm>
          <a:prstGeom prst="rect">
            <a:avLst/>
          </a:prstGeom>
        </p:spPr>
        <p:txBody>
          <a:bodyPr>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r>
              <a:rPr lang="en-GB" sz="2800" b="1" dirty="0">
                <a:solidFill>
                  <a:schemeClr val="bg1"/>
                </a:solidFill>
                <a:latin typeface="Futura Round" pitchFamily="2" charset="0"/>
              </a:rPr>
              <a:t>2. A clear target setting policy</a:t>
            </a:r>
          </a:p>
        </p:txBody>
      </p:sp>
    </p:spTree>
    <p:extLst>
      <p:ext uri="{BB962C8B-B14F-4D97-AF65-F5344CB8AC3E}">
        <p14:creationId xmlns:p14="http://schemas.microsoft.com/office/powerpoint/2010/main" val="3423917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61CC039-3B96-472F-B4DE-C6496333E66F}"/>
              </a:ext>
            </a:extLst>
          </p:cNvPr>
          <p:cNvSpPr/>
          <p:nvPr/>
        </p:nvSpPr>
        <p:spPr>
          <a:xfrm>
            <a:off x="0" y="0"/>
            <a:ext cx="7620000" cy="5058561"/>
          </a:xfrm>
          <a:prstGeom prst="rect">
            <a:avLst/>
          </a:prstGeom>
          <a:solidFill>
            <a:srgbClr val="7D7D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880855C6-07FD-4CDF-A2C6-32AC19175F21}"/>
              </a:ext>
            </a:extLst>
          </p:cNvPr>
          <p:cNvSpPr txBox="1"/>
          <p:nvPr/>
        </p:nvSpPr>
        <p:spPr>
          <a:xfrm>
            <a:off x="624730" y="1472976"/>
            <a:ext cx="6370540" cy="3231654"/>
          </a:xfrm>
          <a:prstGeom prst="rect">
            <a:avLst/>
          </a:prstGeom>
        </p:spPr>
        <p:txBody>
          <a:bodyPr vert="horz" wrap="square" lIns="0" tIns="0" rIns="0" bIns="0" rtlCol="0">
            <a:spAutoFit/>
          </a:bodyPr>
          <a:lstStyle/>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Do all staff know how and when they are expected to generate grades? Decide on grades to be submitted and share the purpose of each gradepoint with staff to ensure consistency.</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Senior Leaders routinely meet with Subject Leaders to monitor progress towards target grades after each Connect Interactive data entry point.</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Intervention strategies are devised carefully following each data entry point. Impact on progress is monitored closely and fed back into the QA process.</a:t>
            </a:r>
          </a:p>
          <a:p>
            <a:pPr marL="285750" indent="-285750">
              <a:buFont typeface="Arial" panose="020B0604020202020204" pitchFamily="34" charset="0"/>
              <a:buChar char="•"/>
            </a:pPr>
            <a:endPar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1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Staff know how to get the most from the monitoring accuracy area of Connect Interactive, so that they can make judgements on the consistency of teacher assessment.</a:t>
            </a:r>
          </a:p>
        </p:txBody>
      </p:sp>
      <p:sp>
        <p:nvSpPr>
          <p:cNvPr id="5" name="Title 2">
            <a:extLst>
              <a:ext uri="{FF2B5EF4-FFF2-40B4-BE49-F238E27FC236}">
                <a16:creationId xmlns:a16="http://schemas.microsoft.com/office/drawing/2014/main" id="{84676B7B-2B80-413D-BF88-B6BC6A1A8EAE}"/>
              </a:ext>
            </a:extLst>
          </p:cNvPr>
          <p:cNvSpPr txBox="1">
            <a:spLocks/>
          </p:cNvSpPr>
          <p:nvPr/>
        </p:nvSpPr>
        <p:spPr>
          <a:xfrm>
            <a:off x="151001" y="300965"/>
            <a:ext cx="7117332" cy="435523"/>
          </a:xfrm>
          <a:prstGeom prst="rect">
            <a:avLst/>
          </a:prstGeom>
        </p:spPr>
        <p:txBody>
          <a:bodyPr>
            <a:noAutofit/>
          </a:bodyPr>
          <a:lstStyle>
            <a:lvl1pPr algn="ctr" defTabSz="380985" rtl="0" eaLnBrk="1" latinLnBrk="0" hangingPunct="1">
              <a:spcBef>
                <a:spcPct val="0"/>
              </a:spcBef>
              <a:buNone/>
              <a:defRPr sz="3667" kern="1200">
                <a:solidFill>
                  <a:schemeClr val="tx1"/>
                </a:solidFill>
                <a:latin typeface="+mj-lt"/>
                <a:ea typeface="+mj-ea"/>
                <a:cs typeface="+mj-cs"/>
              </a:defRPr>
            </a:lvl1pPr>
          </a:lstStyle>
          <a:p>
            <a:r>
              <a:rPr lang="en-GB" sz="2800" b="1" dirty="0">
                <a:solidFill>
                  <a:schemeClr val="bg1"/>
                </a:solidFill>
                <a:latin typeface="Futura Round" pitchFamily="2" charset="0"/>
              </a:rPr>
              <a:t>3. Clear expectations on the nature and purpose of monitoring grades</a:t>
            </a:r>
          </a:p>
        </p:txBody>
      </p:sp>
    </p:spTree>
    <p:extLst>
      <p:ext uri="{BB962C8B-B14F-4D97-AF65-F5344CB8AC3E}">
        <p14:creationId xmlns:p14="http://schemas.microsoft.com/office/powerpoint/2010/main" val="2739292078"/>
      </p:ext>
    </p:extLst>
  </p:cSld>
  <p:clrMapOvr>
    <a:masterClrMapping/>
  </p:clrMapOvr>
</p:sld>
</file>

<file path=ppt/theme/theme1.xml><?xml version="1.0" encoding="utf-8"?>
<a:theme xmlns:a="http://schemas.openxmlformats.org/drawingml/2006/main" name="Text Pages">
  <a:themeElements>
    <a:clrScheme name="Custom 100">
      <a:dk1>
        <a:sysClr val="windowText" lastClr="000000"/>
      </a:dk1>
      <a:lt1>
        <a:sysClr val="window" lastClr="FFFFFF"/>
      </a:lt1>
      <a:dk2>
        <a:srgbClr val="414042"/>
      </a:dk2>
      <a:lt2>
        <a:srgbClr val="B2B5B4"/>
      </a:lt2>
      <a:accent1>
        <a:srgbClr val="E27CA5"/>
      </a:accent1>
      <a:accent2>
        <a:srgbClr val="9A3C4F"/>
      </a:accent2>
      <a:accent3>
        <a:srgbClr val="6C894E"/>
      </a:accent3>
      <a:accent4>
        <a:srgbClr val="E06D43"/>
      </a:accent4>
      <a:accent5>
        <a:srgbClr val="71486E"/>
      </a:accent5>
      <a:accent6>
        <a:srgbClr val="7E5433"/>
      </a:accent6>
      <a:hlink>
        <a:srgbClr val="335E65"/>
      </a:hlink>
      <a:folHlink>
        <a:srgbClr val="85B3C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a:lstStyle>
        <a:defPPr algn="l">
          <a:spcBef>
            <a:spcPct val="50000"/>
          </a:spcBef>
          <a:defRPr sz="5400" b="1"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B11AF8758E3A04F8829C36555F370BA" ma:contentTypeVersion="11" ma:contentTypeDescription="Create a new document." ma:contentTypeScope="" ma:versionID="047c5df104551fe04ae3f3bd1c81460a">
  <xsd:schema xmlns:xsd="http://www.w3.org/2001/XMLSchema" xmlns:xs="http://www.w3.org/2001/XMLSchema" xmlns:p="http://schemas.microsoft.com/office/2006/metadata/properties" xmlns:ns3="d7efe60d-92ab-421f-bb03-700bd156710e" xmlns:ns4="8f79b3aa-eb85-429f-99ab-9a44950f3b5c" targetNamespace="http://schemas.microsoft.com/office/2006/metadata/properties" ma:root="true" ma:fieldsID="3fc333290c2cbd01e1c0ad63f6955412" ns3:_="" ns4:_="">
    <xsd:import namespace="d7efe60d-92ab-421f-bb03-700bd156710e"/>
    <xsd:import namespace="8f79b3aa-eb85-429f-99ab-9a44950f3b5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efe60d-92ab-421f-bb03-700bd156710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f79b3aa-eb85-429f-99ab-9a44950f3b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9B5F3F-C99D-4D7E-9CB0-355DC583C81E}">
  <ds:schemaRefs>
    <ds:schemaRef ds:uri="http://schemas.microsoft.com/sharepoint/v3/contenttype/forms"/>
  </ds:schemaRefs>
</ds:datastoreItem>
</file>

<file path=customXml/itemProps2.xml><?xml version="1.0" encoding="utf-8"?>
<ds:datastoreItem xmlns:ds="http://schemas.openxmlformats.org/officeDocument/2006/customXml" ds:itemID="{DA4C7476-82FC-476A-9ABB-037762C5FF95}">
  <ds:schemaRefs>
    <ds:schemaRef ds:uri="http://schemas.microsoft.com/office/infopath/2007/PartnerControls"/>
    <ds:schemaRef ds:uri="http://purl.org/dc/dcmitype/"/>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terms/"/>
    <ds:schemaRef ds:uri="d7efe60d-92ab-421f-bb03-700bd156710e"/>
    <ds:schemaRef ds:uri="8f79b3aa-eb85-429f-99ab-9a44950f3b5c"/>
    <ds:schemaRef ds:uri="http://www.w3.org/XML/1998/namespace"/>
  </ds:schemaRefs>
</ds:datastoreItem>
</file>

<file path=customXml/itemProps3.xml><?xml version="1.0" encoding="utf-8"?>
<ds:datastoreItem xmlns:ds="http://schemas.openxmlformats.org/officeDocument/2006/customXml" ds:itemID="{A3EBC9FB-962E-4269-B38B-CDA75A0AF8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efe60d-92ab-421f-bb03-700bd156710e"/>
    <ds:schemaRef ds:uri="8f79b3aa-eb85-429f-99ab-9a44950f3b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7350</TotalTime>
  <Words>2840</Words>
  <Application>Microsoft Macintosh PowerPoint</Application>
  <PresentationFormat>Custom</PresentationFormat>
  <Paragraphs>283</Paragraphs>
  <Slides>39</Slides>
  <Notes>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7" baseType="lpstr">
      <vt:lpstr>Open Sans</vt:lpstr>
      <vt:lpstr>Futura Round Bold</vt:lpstr>
      <vt:lpstr>Calibri</vt:lpstr>
      <vt:lpstr>Arial</vt:lpstr>
      <vt:lpstr>Futura Round</vt:lpstr>
      <vt:lpstr>Wingdings</vt:lpstr>
      <vt:lpstr>Text Pages</vt:lpstr>
      <vt:lpstr>Document</vt:lpstr>
      <vt:lpstr>PowerPoint Presentation</vt:lpstr>
      <vt:lpstr>PowerPoint Presentation</vt:lpstr>
      <vt:lpstr>PowerPoint Presentation</vt:lpstr>
      <vt:lpstr>PowerPoint Presentation</vt:lpstr>
      <vt:lpstr>PowerPoint Presentation</vt:lpstr>
      <vt:lpstr>PowerPoint Presentation</vt:lpstr>
      <vt:lpstr>Your Quality Assurance cycle</vt:lpstr>
      <vt:lpstr>PowerPoint Presentation</vt:lpstr>
      <vt:lpstr>PowerPoint Presentation</vt:lpstr>
      <vt:lpstr>PowerPoint Presentation</vt:lpstr>
      <vt:lpstr>PowerPoint Presentation</vt:lpstr>
      <vt:lpstr>PowerPoint Presentation</vt:lpstr>
      <vt:lpstr>PowerPoint Presentation</vt:lpstr>
      <vt:lpstr>Quality assurance cycle – a summary </vt:lpstr>
      <vt:lpstr>PowerPoint Presentation</vt:lpstr>
      <vt:lpstr>PowerPoint Presentation</vt:lpstr>
      <vt:lpstr>Embedding Alps with staff</vt:lpstr>
      <vt:lpstr>Embedding - students</vt:lpstr>
      <vt:lpstr>Key Assembly/Presentation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Monitoring and planning your data cycle</vt:lpstr>
      <vt:lpstr>PowerPoint Presentation</vt:lpstr>
      <vt:lpstr>What monitoring data will you use? </vt:lpstr>
      <vt:lpstr>Getting the most from data early in September – the MPZ</vt:lpstr>
      <vt:lpstr>What Year 13 data will you use? </vt:lpstr>
      <vt:lpstr>PowerPoint Presentation</vt:lpstr>
      <vt:lpstr>PowerPoint Presentation</vt:lpstr>
      <vt:lpstr>Monitoring grades – are they quality assured? </vt:lpstr>
      <vt:lpstr>Predicted grades</vt:lpstr>
      <vt:lpstr>Mock examinations  </vt:lpstr>
      <vt:lpstr>Consequences of inaccurate  student predicted grades</vt:lpstr>
      <vt:lpstr>PowerPoint Presentation</vt:lpstr>
      <vt:lpstr>PowerPoint Presentation</vt:lpstr>
    </vt:vector>
  </TitlesOfParts>
  <Company>Arris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Lutkin</dc:creator>
  <cp:lastModifiedBy>Paul Milan</cp:lastModifiedBy>
  <cp:revision>197</cp:revision>
  <dcterms:created xsi:type="dcterms:W3CDTF">2017-12-13T13:07:06Z</dcterms:created>
  <dcterms:modified xsi:type="dcterms:W3CDTF">2019-10-30T16:24:31Z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0x0101007B11AF8758E3A04F8829C36555F370BA</vt:lpwstr>
  </property>
</Properties>
</file>